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Default Extension="xml" ContentType="application/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Default Extension="rels" ContentType="application/vnd.openxmlformats-package.relationships+xml"/>
  <Override PartName="/ppt/handoutMasters/handoutMaster1.xml" ContentType="application/vnd.openxmlformats-officedocument.presentationml.handoutMaster+xml"/>
  <Default Extension="jpeg" ContentType="image/jpeg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ableStyles.xml" ContentType="application/vnd.openxmlformats-officedocument.presentationml.tableStyles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10"/>
  </p:handoutMasterIdLst>
  <p:sldIdLst>
    <p:sldId id="256" r:id="rId2"/>
    <p:sldId id="259" r:id="rId3"/>
    <p:sldId id="261" r:id="rId4"/>
    <p:sldId id="265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clrMode="gray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85" d="100"/>
          <a:sy n="85" d="100"/>
        </p:scale>
        <p:origin x="-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56E43-FC7B-AA48-B657-4E437059F18E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AACC5-107C-3A46-B8A4-D185F3E58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4DB9-04FB-2948-83B9-63162AA75F31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C962-05E5-1447-805A-AE1271467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4DB9-04FB-2948-83B9-63162AA75F31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C962-05E5-1447-805A-AE1271467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4DB9-04FB-2948-83B9-63162AA75F31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C962-05E5-1447-805A-AE1271467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4DB9-04FB-2948-83B9-63162AA75F31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C962-05E5-1447-805A-AE1271467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4DB9-04FB-2948-83B9-63162AA75F31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C962-05E5-1447-805A-AE1271467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4DB9-04FB-2948-83B9-63162AA75F31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C962-05E5-1447-805A-AE1271467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4DB9-04FB-2948-83B9-63162AA75F31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C962-05E5-1447-805A-AE1271467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4DB9-04FB-2948-83B9-63162AA75F31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C962-05E5-1447-805A-AE1271467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4DB9-04FB-2948-83B9-63162AA75F31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C962-05E5-1447-805A-AE1271467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4DB9-04FB-2948-83B9-63162AA75F31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C962-05E5-1447-805A-AE1271467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4DB9-04FB-2948-83B9-63162AA75F31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C962-05E5-1447-805A-AE1271467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F4DB9-04FB-2948-83B9-63162AA75F31}" type="datetimeFigureOut">
              <a:rPr lang="en-US" smtClean="0"/>
              <a:pPr/>
              <a:t>10/26/08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2C962-05E5-1447-805A-AE1271467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048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Aim: How does temperature and pressure affect density?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9812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is density?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8956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/>
              <a:buChar char="•"/>
            </a:pPr>
            <a:r>
              <a:rPr lang="en-US" sz="4000" dirty="0" smtClean="0"/>
              <a:t>The concentration of matter in an object.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800" y="3048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does temperature affect density?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18288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/>
              <a:buChar char="•"/>
            </a:pPr>
            <a:r>
              <a:rPr lang="en-US" sz="4000" dirty="0" smtClean="0"/>
              <a:t>As temperature increases on an object, the molecules move apart.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3152239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/>
              <a:buChar char="•"/>
            </a:pPr>
            <a:r>
              <a:rPr lang="en-US" sz="4000" dirty="0" smtClean="0"/>
              <a:t>The mass will always remain the same, except the volume will increase.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5091231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dirty="0" smtClean="0"/>
              <a:t>Example: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erature and Dens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609600"/>
            <a:ext cx="8478467" cy="54864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200400" y="3657600"/>
            <a:ext cx="1828800" cy="144780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42950"/>
            <a:r>
              <a:rPr lang="en-US" sz="4000" dirty="0" smtClean="0"/>
              <a:t>Demonstration: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381000" y="1088886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42950"/>
            <a:r>
              <a:rPr lang="en-US" sz="4000" dirty="0" smtClean="0"/>
              <a:t>What happens to the distance between molecules, mass, volume, and density when the object is heated?</a:t>
            </a:r>
            <a:endParaRPr lang="en-US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048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does pressure affect density?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16708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/>
              <a:buChar char="•"/>
            </a:pPr>
            <a:r>
              <a:rPr lang="en-US" sz="4000" dirty="0" smtClean="0"/>
              <a:t>As pressure increases on an object, the molecules move closer together.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32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/>
              <a:buChar char="•"/>
            </a:pPr>
            <a:r>
              <a:rPr lang="en-US" sz="4000" dirty="0" smtClean="0"/>
              <a:t>The mass will always remain the same, except the volume will decrease.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036135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dirty="0" smtClean="0"/>
              <a:t>Example: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sure and Dens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685800"/>
            <a:ext cx="8305801" cy="55610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rot="5400000" flipH="1" flipV="1">
            <a:off x="2781300" y="3771900"/>
            <a:ext cx="1371600" cy="129540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/>
              <a:t>Summary</a:t>
            </a:r>
            <a:endParaRPr 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843409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What</a:t>
            </a:r>
            <a:r>
              <a:rPr lang="en-US" sz="4000" dirty="0" smtClean="0"/>
              <a:t> happens to the </a:t>
            </a:r>
            <a:r>
              <a:rPr lang="en-US" sz="4000" dirty="0" smtClean="0"/>
              <a:t>volume of a substance when it is heated?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166848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4000" dirty="0" smtClean="0"/>
              <a:t>When a substance is heated, why does its density decrease?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642687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4000" dirty="0" smtClean="0"/>
              <a:t>What happens to the volume of a substance when pressure is exerted?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4000" dirty="0" smtClean="0"/>
              <a:t>When a substance is</a:t>
            </a:r>
            <a:r>
              <a:rPr lang="en-US" sz="4000" dirty="0" smtClean="0"/>
              <a:t> pressurized, why </a:t>
            </a:r>
            <a:r>
              <a:rPr lang="en-US" sz="4000" dirty="0" smtClean="0"/>
              <a:t>does its density</a:t>
            </a:r>
            <a:r>
              <a:rPr lang="en-US" sz="4000" dirty="0" smtClean="0"/>
              <a:t> increase?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164</Words>
  <Application>Microsoft Macintosh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 Rankin</dc:creator>
  <cp:lastModifiedBy>Jason Rankin</cp:lastModifiedBy>
  <cp:revision>15</cp:revision>
  <cp:lastPrinted>2008-09-12T00:51:39Z</cp:lastPrinted>
  <dcterms:created xsi:type="dcterms:W3CDTF">2008-10-26T18:14:06Z</dcterms:created>
  <dcterms:modified xsi:type="dcterms:W3CDTF">2008-10-26T18:42:39Z</dcterms:modified>
</cp:coreProperties>
</file>