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57" r:id="rId6"/>
    <p:sldId id="260" r:id="rId7"/>
    <p:sldId id="263" r:id="rId8"/>
    <p:sldId id="264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7292C-0E9C-684B-AA65-5D548F5610A3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6EE5-3C1C-DB4C-897C-31442E121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Aim: How can scientists determine change on Earth?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05000"/>
            <a:ext cx="7162800" cy="477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165086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000000"/>
                </a:solidFill>
              </a:rPr>
              <a:t>Earth is never in static equilibrium because there are constant changes.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8956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000000"/>
                </a:solidFill>
              </a:rPr>
              <a:t>Large scale changes can upset the dynamic equilibrium of a system.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4958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FF0000"/>
                </a:solidFill>
              </a:rPr>
              <a:t>What are some examples of large scale changes?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 algn="ctr"/>
            <a:r>
              <a:rPr lang="en-US" sz="4000" u="sng" dirty="0" smtClean="0">
                <a:solidFill>
                  <a:srgbClr val="000000"/>
                </a:solidFill>
              </a:rPr>
              <a:t>Summary</a:t>
            </a:r>
            <a:endParaRPr lang="en-US" sz="4000" u="sng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84086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000000"/>
                </a:solidFill>
              </a:rPr>
              <a:t>Give an example of change that occurs relatively fast.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259925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2"/>
            </a:pPr>
            <a:r>
              <a:rPr lang="en-US" sz="4000" dirty="0" smtClean="0">
                <a:solidFill>
                  <a:srgbClr val="000000"/>
                </a:solidFill>
              </a:rPr>
              <a:t>Give an example of change that occurs relatively slowly.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583364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3"/>
            </a:pPr>
            <a:r>
              <a:rPr lang="en-US" sz="4000" dirty="0" smtClean="0">
                <a:solidFill>
                  <a:srgbClr val="000000"/>
                </a:solidFill>
              </a:rPr>
              <a:t>What is the definition of rate of change?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8768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4"/>
            </a:pPr>
            <a:r>
              <a:rPr lang="en-US" sz="4000" dirty="0" smtClean="0">
                <a:solidFill>
                  <a:srgbClr val="000000"/>
                </a:solidFill>
              </a:rPr>
              <a:t>What is the equation of rate of change?  Where can you find </a:t>
            </a:r>
            <a:r>
              <a:rPr lang="en-US" sz="4000" dirty="0" smtClean="0">
                <a:solidFill>
                  <a:srgbClr val="000000"/>
                </a:solidFill>
              </a:rPr>
              <a:t>the equation?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5"/>
            </a:pPr>
            <a:r>
              <a:rPr lang="en-US" sz="4000" dirty="0" smtClean="0">
                <a:solidFill>
                  <a:srgbClr val="000000"/>
                </a:solidFill>
              </a:rPr>
              <a:t>What rate did the temperature rise between 10:00 a.m. (16°C) to 12:00 p.m. (20°C)?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43792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6"/>
            </a:pPr>
            <a:r>
              <a:rPr lang="en-US" sz="4000" dirty="0" smtClean="0">
                <a:solidFill>
                  <a:srgbClr val="000000"/>
                </a:solidFill>
              </a:rPr>
              <a:t>What is an interface?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Observations of our environment show that change occurs all the time.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39352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Change is the occurrence of an </a:t>
            </a:r>
            <a:r>
              <a:rPr lang="en-US" sz="4000" u="sng" dirty="0" smtClean="0"/>
              <a:t>event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Some changes occur very slowly (seasonal changes) and other changes occur very rapidly (earthquakes).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3340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Event</a:t>
            </a:r>
            <a:r>
              <a:rPr lang="en-US" sz="4000" dirty="0" smtClean="0"/>
              <a:t>: change in the properties of an object or a system.</a:t>
            </a:r>
            <a:endParaRPr lang="en-US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Frames of Reference</a:t>
            </a:r>
            <a:endParaRPr lang="en-US" sz="4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393686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There must be some frame of reference when studying change.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717125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Time and change are the frames of reference.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040564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000000"/>
                </a:solidFill>
              </a:rPr>
              <a:t>Example: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74845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000000"/>
                </a:solidFill>
              </a:rPr>
              <a:t>Over a long period of time, a landscape region can change from a mountainous area to a flat plain.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19344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Rate of Change</a:t>
            </a:r>
            <a:endParaRPr lang="en-US" sz="4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2723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How fast something changes over time.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872501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Page 1 of the ESRT: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13" y="3709044"/>
            <a:ext cx="7442987" cy="314895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676400" y="5650090"/>
            <a:ext cx="5257800" cy="58984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 cmpd="sng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Cyclic Change</a:t>
            </a:r>
            <a:endParaRPr lang="en-US" sz="4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393686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Many changes occur in some orderly fashion.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717125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These events repeat in a given amount of time.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040564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FF0000"/>
                </a:solidFill>
              </a:rPr>
              <a:t>What are some examples of cyclic changes?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364003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000000"/>
                </a:solidFill>
              </a:rPr>
              <a:t>Water, rock, and sunspot cycles, tides, seasons, motions of objects in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79457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Predictions</a:t>
            </a:r>
            <a:endParaRPr lang="en-US" sz="40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887343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Type of inference about conditions for the future.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210782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Predictions can be made if the amount, type, and direction of change are determined.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149774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FF0000"/>
                </a:solidFill>
              </a:rPr>
              <a:t>What are some some predictable events?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473213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000000"/>
                </a:solidFill>
              </a:rPr>
              <a:t>Eclipses, positions of objects in the sky, hurricane tracking, short-term weather.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Energy and Change</a:t>
            </a:r>
            <a:endParaRPr lang="en-US" sz="4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478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During change, energy flows from one part of the environment to another part of the environment.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9624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Initially, energy is lost and it is gained someplace else.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7057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an interface?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734943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A boundary where energy exchange takes place, or between regions.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64491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Example: pg. 14 ESRT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120210"/>
            <a:ext cx="3562580" cy="37377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8200" y="3962400"/>
            <a:ext cx="426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4000" dirty="0" err="1" smtClean="0"/>
              <a:t>Tropopause</a:t>
            </a:r>
            <a:endParaRPr lang="en-US" sz="4000" dirty="0" smtClean="0"/>
          </a:p>
          <a:p>
            <a:pPr marL="742950" indent="-742950" algn="ctr"/>
            <a:r>
              <a:rPr lang="en-US" sz="4000" dirty="0" err="1" smtClean="0"/>
              <a:t>Stratopause</a:t>
            </a:r>
            <a:endParaRPr lang="en-US" sz="4000" dirty="0" smtClean="0"/>
          </a:p>
          <a:p>
            <a:pPr marL="742950" indent="-742950" algn="ctr"/>
            <a:r>
              <a:rPr lang="en-US" sz="4000" dirty="0" err="1" smtClean="0"/>
              <a:t>Mesopause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572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 algn="ctr"/>
            <a:r>
              <a:rPr lang="en-US" sz="4000" u="sng" dirty="0" smtClean="0"/>
              <a:t>Changes</a:t>
            </a:r>
            <a:endParaRPr lang="en-US" sz="4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165086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000000"/>
                </a:solidFill>
              </a:rPr>
              <a:t>On Earth, most changes occur on a small scale.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2488525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</a:rPr>
              <a:t>Earth remains in DYNAMIC EQUILIBRIUM.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811964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>
                <a:solidFill>
                  <a:srgbClr val="FF0000"/>
                </a:solidFill>
              </a:rPr>
              <a:t>What does it mean to be in dynamic equilibrium?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5135403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en-US" sz="4000" dirty="0" smtClean="0"/>
              <a:t>When there is a balance between changes.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433</Words>
  <Application>Microsoft Macintosh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Rankin</dc:creator>
  <cp:lastModifiedBy>Jason Rankin</cp:lastModifiedBy>
  <cp:revision>7</cp:revision>
  <dcterms:created xsi:type="dcterms:W3CDTF">2008-10-26T18:42:49Z</dcterms:created>
  <dcterms:modified xsi:type="dcterms:W3CDTF">2008-10-26T18:54:05Z</dcterms:modified>
</cp:coreProperties>
</file>