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0" r:id="rId2"/>
    <p:sldId id="261" r:id="rId3"/>
    <p:sldId id="267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5" d="100"/>
          <a:sy n="85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6057-E9D3-4842-80BC-54B97BFC666D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9FDA-ED72-9947-93EE-0D2FC580B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6057-E9D3-4842-80BC-54B97BFC666D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9FDA-ED72-9947-93EE-0D2FC580B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6057-E9D3-4842-80BC-54B97BFC666D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9FDA-ED72-9947-93EE-0D2FC580B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6057-E9D3-4842-80BC-54B97BFC666D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9FDA-ED72-9947-93EE-0D2FC580B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6057-E9D3-4842-80BC-54B97BFC666D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9FDA-ED72-9947-93EE-0D2FC580B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6057-E9D3-4842-80BC-54B97BFC666D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9FDA-ED72-9947-93EE-0D2FC580B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6057-E9D3-4842-80BC-54B97BFC666D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9FDA-ED72-9947-93EE-0D2FC580B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6057-E9D3-4842-80BC-54B97BFC666D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9FDA-ED72-9947-93EE-0D2FC580B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6057-E9D3-4842-80BC-54B97BFC666D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9FDA-ED72-9947-93EE-0D2FC580B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6057-E9D3-4842-80BC-54B97BFC666D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9FDA-ED72-9947-93EE-0D2FC580B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6057-E9D3-4842-80BC-54B97BFC666D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9FDA-ED72-9947-93EE-0D2FC580B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1">
            <a:lumMod val="60000"/>
            <a:lumOff val="4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36057-E9D3-4842-80BC-54B97BFC666D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89FDA-ED72-9947-93EE-0D2FC580B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egentsprep.org/Regents/math/ALGEBRA/AD1/qualquant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Aim: What </a:t>
            </a:r>
            <a:r>
              <a:rPr lang="en-US" sz="4000" dirty="0" smtClean="0"/>
              <a:t>are observations?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29540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Using your senses to collect data about the properties of an object or an event.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234392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</a:t>
            </a:r>
            <a:r>
              <a:rPr lang="en-US" sz="4000" dirty="0" smtClean="0"/>
              <a:t>enses: sight, hearing, smell, touch, and taste.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4557831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There are two types of observation: Qualitative and Quantitative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86767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Qualit</a:t>
            </a:r>
            <a:r>
              <a:rPr lang="en-US" sz="4000" dirty="0" smtClean="0"/>
              <a:t>ative </a:t>
            </a:r>
            <a:r>
              <a:rPr lang="en-US" sz="4000" dirty="0" smtClean="0">
                <a:sym typeface="Wingdings"/>
              </a:rPr>
              <a:t> </a:t>
            </a:r>
            <a:r>
              <a:rPr lang="en-US" sz="4000" dirty="0" smtClean="0">
                <a:solidFill>
                  <a:srgbClr val="FF0000"/>
                </a:solidFill>
                <a:sym typeface="Wingdings"/>
              </a:rPr>
              <a:t>Qualit</a:t>
            </a:r>
            <a:r>
              <a:rPr lang="en-US" sz="4000" dirty="0" smtClean="0">
                <a:sym typeface="Wingdings"/>
              </a:rPr>
              <a:t>y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894653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Deals with descriptions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602539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Data that can be observed, but not measured.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925978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Colors, textures, smells, tastes appearance, beauty, etc.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4249417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Quantit</a:t>
            </a:r>
            <a:r>
              <a:rPr lang="en-US" sz="4000" dirty="0" smtClean="0"/>
              <a:t>ative </a:t>
            </a:r>
            <a:r>
              <a:rPr lang="en-US" sz="4000" dirty="0" smtClean="0">
                <a:sym typeface="Wingdings"/>
              </a:rPr>
              <a:t> </a:t>
            </a:r>
            <a:r>
              <a:rPr lang="en-US" sz="4000" dirty="0" smtClean="0">
                <a:solidFill>
                  <a:srgbClr val="FF0000"/>
                </a:solidFill>
                <a:sym typeface="Wingdings"/>
              </a:rPr>
              <a:t>Quantit</a:t>
            </a:r>
            <a:r>
              <a:rPr lang="en-US" sz="4000" dirty="0" smtClean="0">
                <a:sym typeface="Wingdings"/>
              </a:rPr>
              <a:t>ies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4957303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Deals with numerical values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152400" y="6096076"/>
            <a:ext cx="8686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hlinkClick r:id="rId2"/>
              </a:rPr>
              <a:t>http://www.regentsprep.org/Regents/math/ALGEBRA/AD1/qualquant.</a:t>
            </a:r>
            <a:r>
              <a:rPr lang="en-US" sz="2200" dirty="0" smtClean="0">
                <a:hlinkClick r:id="rId2"/>
              </a:rPr>
              <a:t>htm</a:t>
            </a:r>
            <a:r>
              <a:rPr lang="en-US" sz="2200" dirty="0" smtClean="0"/>
              <a:t>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en-US" sz="4000" dirty="0" smtClean="0"/>
              <a:t>Demonstration: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304800" y="936486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Take a piece of halite (rock salt) and granite (igneous rock) to make valid observations.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304800" y="3074044"/>
            <a:ext cx="845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Try to use both qualitative and quantitative observations.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810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What is an inference?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2954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A judgment based on observations.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0574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Can also be called a “prediction”, or what will happen in the future.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380839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Example: It is cloudy today; it will probably rain later in the day.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856678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What are other types of inferences?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Why do scientists classify their observations?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780639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To keep objects or events more organized.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104078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Compare differences and similarities.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427517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Easier to understand.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135403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What are some examples of classification?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2860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Planets are classified on their distance from the sun and their densities.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98120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Stars are classified by their circumference, color, and brightness.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920192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Rocks and Minerals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628078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Storms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335964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Natural disasters, and many more.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u="sng" dirty="0" smtClean="0"/>
              <a:t>Summary</a:t>
            </a:r>
            <a:endParaRPr lang="en-US" sz="4000" u="sng" dirty="0"/>
          </a:p>
        </p:txBody>
      </p:sp>
      <p:sp>
        <p:nvSpPr>
          <p:cNvPr id="5" name="Rectangle 4"/>
          <p:cNvSpPr/>
          <p:nvPr/>
        </p:nvSpPr>
        <p:spPr>
          <a:xfrm>
            <a:off x="304800" y="936486"/>
            <a:ext cx="845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What is the definition of an observation?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304800" y="2259925"/>
            <a:ext cx="845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4000" dirty="0" smtClean="0"/>
              <a:t>What is an example of an observation in the classroom?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304800" y="3735764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4000" dirty="0" smtClean="0"/>
              <a:t>What is the difference between qualitative and quantitative observations?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74766"/>
            <a:ext cx="845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sz="4000" dirty="0" smtClean="0"/>
              <a:t>What is the definition of an inference?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457200" y="1750605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en-US" sz="4000" dirty="0" smtClean="0"/>
              <a:t>State whether the following descriptions are either observations or inferences: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457200" y="3689597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The rock contains several colors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4397483"/>
            <a:ext cx="845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The lake will totally evaporate next year.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5720922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The mineral is cubic-shaped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319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Rankin</dc:creator>
  <cp:lastModifiedBy>Jason Rankin</cp:lastModifiedBy>
  <cp:revision>6</cp:revision>
  <dcterms:created xsi:type="dcterms:W3CDTF">2008-10-26T19:39:50Z</dcterms:created>
  <dcterms:modified xsi:type="dcterms:W3CDTF">2008-10-26T20:00:29Z</dcterms:modified>
</cp:coreProperties>
</file>