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D81C7-4DA4-4B44-8537-3B5662058396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1155-E66D-B847-9BFC-E8D809F4E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Aim: What is percent error (percent deviation)?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335143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4000" dirty="0" smtClean="0"/>
              <a:t>How far off are your results from the </a:t>
            </a:r>
            <a:r>
              <a:rPr lang="en-US" sz="4000" i="1" dirty="0" smtClean="0"/>
              <a:t>TRUE, ACCEPTED, </a:t>
            </a:r>
            <a:r>
              <a:rPr lang="en-US" sz="4000" dirty="0" smtClean="0"/>
              <a:t>or </a:t>
            </a:r>
            <a:r>
              <a:rPr lang="en-US" sz="4000" i="1" dirty="0" smtClean="0"/>
              <a:t>ABSOLUTE </a:t>
            </a:r>
            <a:r>
              <a:rPr lang="en-US" sz="4000" dirty="0" smtClean="0"/>
              <a:t>value.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4000" dirty="0" smtClean="0"/>
              <a:t>Values are expressed as a percentage (%).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Page 1: Earth Science Reference Table (ESRT):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400"/>
            <a:ext cx="7140575" cy="2971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24000" y="2971800"/>
            <a:ext cx="6019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065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 student’s measurement of the mass of a rock is 30 grams. If the accepted value for the mass of the rock is 33 grams, what is the percent deviation of the student’s measurement?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707886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The accepted mass of a liquid is 600 grams, but a student measures the mass as 612 grams. What is the percent deviation of the student’s measurement?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810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4000" u="sng" dirty="0" smtClean="0"/>
              <a:t>Summary</a:t>
            </a:r>
            <a:endParaRPr lang="en-US" sz="4000" u="sng" dirty="0"/>
          </a:p>
        </p:txBody>
      </p:sp>
      <p:sp>
        <p:nvSpPr>
          <p:cNvPr id="8" name="Rectangle 7"/>
          <p:cNvSpPr/>
          <p:nvPr/>
        </p:nvSpPr>
        <p:spPr>
          <a:xfrm>
            <a:off x="381000" y="3687901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 smtClean="0"/>
              <a:t>A student determines the latitude of a city to be 42°N.  When the student uses a globe, the actual latitude is 50°N.  What is the student’s percent deviation?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/>
              <a:t>A student measures the velocity </a:t>
            </a:r>
            <a:r>
              <a:rPr lang="en-US" sz="4000" dirty="0" smtClean="0"/>
              <a:t>a stream as 5.5 </a:t>
            </a:r>
            <a:r>
              <a:rPr lang="en-US" sz="4000" dirty="0" err="1" smtClean="0"/>
              <a:t>m</a:t>
            </a:r>
            <a:r>
              <a:rPr lang="en-US" sz="4000" dirty="0" smtClean="0"/>
              <a:t>/sec.  The actual velocity of the water is 6.0 </a:t>
            </a:r>
            <a:r>
              <a:rPr lang="en-US" sz="4000" dirty="0" err="1" smtClean="0"/>
              <a:t>m</a:t>
            </a:r>
            <a:r>
              <a:rPr lang="en-US" sz="4000" dirty="0" smtClean="0"/>
              <a:t>/sec.  What is the student’s percent deviation?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186</Words>
  <Application>Microsoft Macintosh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Rankin</dc:creator>
  <cp:lastModifiedBy>Jason Rankin</cp:lastModifiedBy>
  <cp:revision>6</cp:revision>
  <dcterms:created xsi:type="dcterms:W3CDTF">2008-10-26T20:00:32Z</dcterms:created>
  <dcterms:modified xsi:type="dcterms:W3CDTF">2008-10-26T20:15:03Z</dcterms:modified>
</cp:coreProperties>
</file>