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smtClean="0"/>
              <a:t>Aim: What is scientific notation?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39865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Shorthand for writing numbers.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33400" y="403487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4000" dirty="0" smtClean="0"/>
              <a:t>Example: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33400" y="474276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 smtClean="0"/>
              <a:t>Age of the</a:t>
            </a:r>
            <a:r>
              <a:rPr lang="en-US" sz="3600" dirty="0" smtClean="0"/>
              <a:t> Earth </a:t>
            </a:r>
            <a:r>
              <a:rPr lang="en-US" sz="3600" dirty="0" smtClean="0"/>
              <a:t>is 4,600,000,000 years old.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txBody>
          <a:bodyPr vert="horz" wrap="square" lIns="91440" tIns="45720" numCol="1" anchor="t" anchorCtr="0">
            <a:spAutoFit/>
          </a:bodyPr>
          <a:lstStyle/>
          <a:p>
            <a:pPr indent="-742950"/>
            <a:r>
              <a:rPr lang="en-US" sz="3600" dirty="0" smtClean="0"/>
              <a:t>Another way to express this large value in scientific notation is: 4.6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9</a:t>
            </a:r>
            <a:endParaRPr lang="en-US" sz="36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533400" y="2209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Numbers greater than one will </a:t>
            </a:r>
            <a:r>
              <a:rPr lang="en-US" sz="4000" dirty="0" smtClean="0"/>
              <a:t>have a positive exponent:</a:t>
            </a:r>
            <a:r>
              <a:rPr lang="en-US" sz="4000" dirty="0" smtClean="0"/>
              <a:t>               1.5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6</a:t>
            </a:r>
            <a:endParaRPr lang="en-US" sz="4000" baseline="300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200400" y="3720911"/>
            <a:ext cx="685800" cy="31396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smtClean="0"/>
              <a:t>Try these examples: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5,700 =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33400" y="2094131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smtClean="0"/>
              <a:t>8.4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5</a:t>
            </a:r>
            <a:r>
              <a:rPr lang="en-US" sz="3600" dirty="0" smtClean="0"/>
              <a:t> =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33400" y="29350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smtClean="0"/>
              <a:t>3,476 =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33400" y="3849469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smtClean="0"/>
              <a:t>5.987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7</a:t>
            </a:r>
            <a:r>
              <a:rPr lang="en-US" sz="3600" dirty="0" smtClean="0"/>
              <a:t> =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33400" y="4779101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dirty="0" smtClean="0"/>
              <a:t>35,000,000 =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12954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 smtClean="0"/>
              <a:t>5.7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3</a:t>
            </a:r>
            <a:endParaRPr lang="en-US" sz="3600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3505200" y="2094131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 smtClean="0"/>
              <a:t>840,000</a:t>
            </a:r>
            <a:endParaRPr lang="en-US" sz="3600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2935069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 smtClean="0"/>
              <a:t>3.476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3</a:t>
            </a:r>
            <a:endParaRPr lang="en-US" sz="36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4038600" y="3849469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 smtClean="0"/>
              <a:t>59,870,000</a:t>
            </a:r>
            <a:endParaRPr lang="en-US" sz="3600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4038600" y="4779101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 smtClean="0"/>
              <a:t>3.5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7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When the numerical values</a:t>
            </a:r>
            <a:r>
              <a:rPr lang="en-US" sz="4000" dirty="0" smtClean="0"/>
              <a:t> are </a:t>
            </a:r>
            <a:r>
              <a:rPr lang="en-US" sz="4000" dirty="0" smtClean="0"/>
              <a:t>smaller than</a:t>
            </a:r>
            <a:r>
              <a:rPr lang="en-US" sz="4000" dirty="0" smtClean="0"/>
              <a:t> one, but not less than zero</a:t>
            </a:r>
            <a:r>
              <a:rPr lang="en-US" sz="4000" dirty="0" smtClean="0"/>
              <a:t>, the exponent will have a negative exponent: 1.4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-2</a:t>
            </a:r>
            <a:endParaRPr lang="en-US" sz="4000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724400" y="2512367"/>
            <a:ext cx="685800" cy="31396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327338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Example:</a:t>
            </a:r>
            <a:endParaRPr lang="en-US" sz="40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533400" y="39812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3600" dirty="0" smtClean="0"/>
              <a:t>The average sand-sized particle is 0.1 centimeters.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33400" y="530471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3600" dirty="0" smtClean="0"/>
              <a:t>Another way to express this value in scientific notation is 1.0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 cm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Try these examples:</a:t>
            </a:r>
            <a:endParaRPr lang="en-US" sz="40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>
              <a:buFont typeface="+mj-lt"/>
              <a:buAutoNum type="arabicPeriod"/>
            </a:pPr>
            <a:r>
              <a:rPr lang="en-US" sz="4000" dirty="0" smtClean="0"/>
              <a:t>0.001 =</a:t>
            </a:r>
            <a:endParaRPr lang="en-US" sz="40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33400" y="2231886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>
              <a:buFont typeface="+mj-lt"/>
              <a:buAutoNum type="arabicPeriod" startAt="2"/>
            </a:pPr>
            <a:r>
              <a:rPr lang="en-US" sz="4000" dirty="0" smtClean="0"/>
              <a:t>2.8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-4</a:t>
            </a:r>
            <a:r>
              <a:rPr lang="en-US" sz="4000" dirty="0" smtClean="0"/>
              <a:t> =</a:t>
            </a:r>
            <a:endParaRPr lang="en-US" sz="4000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533400" y="31242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>
              <a:buFont typeface="+mj-lt"/>
              <a:buAutoNum type="arabicPeriod" startAt="3"/>
            </a:pPr>
            <a:r>
              <a:rPr lang="en-US" sz="4000" dirty="0" smtClean="0"/>
              <a:t>0.000284 = </a:t>
            </a:r>
            <a:endParaRPr lang="en-US" sz="400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533400" y="41148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>
              <a:buFont typeface="+mj-lt"/>
              <a:buAutoNum type="arabicPeriod" startAt="4"/>
            </a:pPr>
            <a:r>
              <a:rPr lang="en-US" sz="4000" dirty="0" smtClean="0"/>
              <a:t>3.14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-2</a:t>
            </a:r>
            <a:r>
              <a:rPr lang="en-US" sz="4000" dirty="0" smtClean="0"/>
              <a:t> =</a:t>
            </a:r>
            <a:endParaRPr lang="en-US" sz="40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533400" y="51054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>
              <a:buFont typeface="+mj-lt"/>
              <a:buAutoNum type="arabicPeriod" startAt="5"/>
            </a:pPr>
            <a:r>
              <a:rPr lang="en-US" sz="4000" dirty="0" smtClean="0"/>
              <a:t>0.0004 =</a:t>
            </a:r>
            <a:endParaRPr lang="en-US" sz="40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76600" y="13716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1.0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-3</a:t>
            </a:r>
            <a:endParaRPr lang="en-US" sz="40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810000" y="2231886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0.00028</a:t>
            </a:r>
            <a:endParaRPr lang="en-US" sz="4000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31242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2.84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-4</a:t>
            </a:r>
            <a:endParaRPr lang="en-US" sz="4000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4191000" y="41148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0.0314</a:t>
            </a:r>
            <a:endParaRPr lang="en-US" sz="40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3429000" y="51054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4.0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-4</a:t>
            </a:r>
            <a:endParaRPr lang="en-US" sz="4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65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Summary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914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The equatorial diameter of Jupiter is 142,800 kilometers.  What is this value in scientific notation?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68945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/>
              <a:t>The temperature of the star Polaris is approximately 6,000°C.  What is this value in scientific notation?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-101596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The atmospheric pressure </a:t>
            </a:r>
            <a:r>
              <a:rPr lang="en-US" sz="4000" dirty="0" smtClean="0"/>
              <a:t>in the troposphere is 10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atmospheres.  What is this numerical value?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1000" y="1837396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dirty="0" smtClean="0"/>
              <a:t>The center of </a:t>
            </a:r>
            <a:r>
              <a:rPr lang="en-US" sz="4000" dirty="0" smtClean="0"/>
              <a:t>Earth (inner core) can have an internal temperature of 6.7 </a:t>
            </a:r>
            <a:r>
              <a:rPr lang="en-US" sz="4000" dirty="0" err="1" smtClean="0"/>
              <a:t>x</a:t>
            </a:r>
            <a:r>
              <a:rPr lang="en-US" sz="4000" dirty="0" smtClean="0"/>
              <a:t> 10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 °C.  What is this numerical value?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81000" y="4391941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000" dirty="0" smtClean="0"/>
              <a:t>Find the half-life value of Carbon-14 on the ESRT.  What is the scientific notation and numerical value?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278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Rankin</dc:creator>
  <cp:lastModifiedBy>Jason Rankin</cp:lastModifiedBy>
  <cp:revision>5</cp:revision>
  <dcterms:created xsi:type="dcterms:W3CDTF">2008-10-26T20:16:03Z</dcterms:created>
  <dcterms:modified xsi:type="dcterms:W3CDTF">2008-10-26T20:29:39Z</dcterms:modified>
</cp:coreProperties>
</file>