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22"/>
  </p:notesMasterIdLst>
  <p:handoutMasterIdLst>
    <p:handoutMasterId r:id="rId123"/>
  </p:handoutMasterIdLst>
  <p:sldIdLst>
    <p:sldId id="312" r:id="rId2"/>
    <p:sldId id="859" r:id="rId3"/>
    <p:sldId id="844" r:id="rId4"/>
    <p:sldId id="860" r:id="rId5"/>
    <p:sldId id="861" r:id="rId6"/>
    <p:sldId id="865" r:id="rId7"/>
    <p:sldId id="866" r:id="rId8"/>
    <p:sldId id="869" r:id="rId9"/>
    <p:sldId id="870" r:id="rId10"/>
    <p:sldId id="871" r:id="rId11"/>
    <p:sldId id="874" r:id="rId12"/>
    <p:sldId id="1044" r:id="rId13"/>
    <p:sldId id="1043" r:id="rId14"/>
    <p:sldId id="1046" r:id="rId15"/>
    <p:sldId id="1045" r:id="rId16"/>
    <p:sldId id="878" r:id="rId17"/>
    <p:sldId id="1037" r:id="rId18"/>
    <p:sldId id="1042" r:id="rId19"/>
    <p:sldId id="1041" r:id="rId20"/>
    <p:sldId id="1079" r:id="rId21"/>
    <p:sldId id="1040" r:id="rId22"/>
    <p:sldId id="1039" r:id="rId23"/>
    <p:sldId id="1078" r:id="rId24"/>
    <p:sldId id="1102" r:id="rId25"/>
    <p:sldId id="884" r:id="rId26"/>
    <p:sldId id="885" r:id="rId27"/>
    <p:sldId id="886" r:id="rId28"/>
    <p:sldId id="887" r:id="rId29"/>
    <p:sldId id="888" r:id="rId30"/>
    <p:sldId id="889" r:id="rId31"/>
    <p:sldId id="890" r:id="rId32"/>
    <p:sldId id="891" r:id="rId33"/>
    <p:sldId id="892" r:id="rId34"/>
    <p:sldId id="893" r:id="rId35"/>
    <p:sldId id="894" r:id="rId36"/>
    <p:sldId id="895" r:id="rId37"/>
    <p:sldId id="896" r:id="rId38"/>
    <p:sldId id="897" r:id="rId39"/>
    <p:sldId id="898" r:id="rId40"/>
    <p:sldId id="899" r:id="rId41"/>
    <p:sldId id="901" r:id="rId42"/>
    <p:sldId id="902" r:id="rId43"/>
    <p:sldId id="905" r:id="rId44"/>
    <p:sldId id="906" r:id="rId45"/>
    <p:sldId id="907" r:id="rId46"/>
    <p:sldId id="909" r:id="rId47"/>
    <p:sldId id="910" r:id="rId48"/>
    <p:sldId id="911" r:id="rId49"/>
    <p:sldId id="912" r:id="rId50"/>
    <p:sldId id="1084" r:id="rId51"/>
    <p:sldId id="915" r:id="rId52"/>
    <p:sldId id="921" r:id="rId53"/>
    <p:sldId id="1083" r:id="rId54"/>
    <p:sldId id="917" r:id="rId55"/>
    <p:sldId id="924" r:id="rId56"/>
    <p:sldId id="925" r:id="rId57"/>
    <p:sldId id="926" r:id="rId58"/>
    <p:sldId id="927" r:id="rId59"/>
    <p:sldId id="928" r:id="rId60"/>
    <p:sldId id="929" r:id="rId61"/>
    <p:sldId id="930" r:id="rId62"/>
    <p:sldId id="936" r:id="rId63"/>
    <p:sldId id="1048" r:id="rId64"/>
    <p:sldId id="1049" r:id="rId65"/>
    <p:sldId id="1050" r:id="rId66"/>
    <p:sldId id="937" r:id="rId67"/>
    <p:sldId id="938" r:id="rId68"/>
    <p:sldId id="939" r:id="rId69"/>
    <p:sldId id="940" r:id="rId70"/>
    <p:sldId id="941" r:id="rId71"/>
    <p:sldId id="942" r:id="rId72"/>
    <p:sldId id="943" r:id="rId73"/>
    <p:sldId id="944" r:id="rId74"/>
    <p:sldId id="945" r:id="rId75"/>
    <p:sldId id="946" r:id="rId76"/>
    <p:sldId id="947" r:id="rId77"/>
    <p:sldId id="948" r:id="rId78"/>
    <p:sldId id="954" r:id="rId79"/>
    <p:sldId id="955" r:id="rId80"/>
    <p:sldId id="957" r:id="rId81"/>
    <p:sldId id="959" r:id="rId82"/>
    <p:sldId id="960" r:id="rId83"/>
    <p:sldId id="958" r:id="rId84"/>
    <p:sldId id="961" r:id="rId85"/>
    <p:sldId id="962" r:id="rId86"/>
    <p:sldId id="963" r:id="rId87"/>
    <p:sldId id="1061" r:id="rId88"/>
    <p:sldId id="965" r:id="rId89"/>
    <p:sldId id="967" r:id="rId90"/>
    <p:sldId id="968" r:id="rId91"/>
    <p:sldId id="969" r:id="rId92"/>
    <p:sldId id="970" r:id="rId93"/>
    <p:sldId id="1062" r:id="rId94"/>
    <p:sldId id="1064" r:id="rId95"/>
    <p:sldId id="1065" r:id="rId96"/>
    <p:sldId id="1066" r:id="rId97"/>
    <p:sldId id="975" r:id="rId98"/>
    <p:sldId id="974" r:id="rId99"/>
    <p:sldId id="976" r:id="rId100"/>
    <p:sldId id="982" r:id="rId101"/>
    <p:sldId id="983" r:id="rId102"/>
    <p:sldId id="984" r:id="rId103"/>
    <p:sldId id="985" r:id="rId104"/>
    <p:sldId id="986" r:id="rId105"/>
    <p:sldId id="1047" r:id="rId106"/>
    <p:sldId id="987" r:id="rId107"/>
    <p:sldId id="988" r:id="rId108"/>
    <p:sldId id="989" r:id="rId109"/>
    <p:sldId id="991" r:id="rId110"/>
    <p:sldId id="992" r:id="rId111"/>
    <p:sldId id="993" r:id="rId112"/>
    <p:sldId id="994" r:id="rId113"/>
    <p:sldId id="995" r:id="rId114"/>
    <p:sldId id="998" r:id="rId115"/>
    <p:sldId id="999" r:id="rId116"/>
    <p:sldId id="1011" r:id="rId117"/>
    <p:sldId id="1012" r:id="rId118"/>
    <p:sldId id="1015" r:id="rId119"/>
    <p:sldId id="1016" r:id="rId120"/>
    <p:sldId id="1018" r:id="rId121"/>
  </p:sldIdLst>
  <p:sldSz cx="9144000" cy="6858000" type="screen4x3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5" autoAdjust="0"/>
    <p:restoredTop sz="94608" autoAdjust="0"/>
  </p:normalViewPr>
  <p:slideViewPr>
    <p:cSldViewPr>
      <p:cViewPr varScale="1">
        <p:scale>
          <a:sx n="73" d="100"/>
          <a:sy n="73" d="100"/>
        </p:scale>
        <p:origin x="1092" y="72"/>
      </p:cViewPr>
      <p:guideLst>
        <p:guide orient="horz" pos="2160"/>
        <p:guide pos="5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6CB93-06ED-45E8-88AB-C10FEBE923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B5ED4C-8235-466B-BC6A-67985D23BE0B}">
      <dgm:prSet phldrT="[Texto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1600" b="1" dirty="0" err="1" smtClean="0">
              <a:latin typeface="Arial Rounded MT Bold" panose="020F0704030504030204" pitchFamily="34" charset="0"/>
            </a:rPr>
            <a:t>Modelling</a:t>
          </a:r>
          <a:r>
            <a:rPr lang="es-ES" sz="1600" b="1" dirty="0" smtClean="0">
              <a:latin typeface="Arial Rounded MT Bold" panose="020F0704030504030204" pitchFamily="34" charset="0"/>
            </a:rPr>
            <a:t> </a:t>
          </a:r>
          <a:r>
            <a:rPr lang="es-ES" sz="1600" b="1" dirty="0" err="1" smtClean="0">
              <a:latin typeface="Arial Rounded MT Bold" panose="020F0704030504030204" pitchFamily="34" charset="0"/>
            </a:rPr>
            <a:t>formalisms</a:t>
          </a:r>
          <a:r>
            <a:rPr lang="es-ES" sz="1600" b="1" dirty="0" smtClean="0">
              <a:latin typeface="Arial Rounded MT Bold" panose="020F0704030504030204" pitchFamily="34" charset="0"/>
            </a:rPr>
            <a:t> in </a:t>
          </a:r>
        </a:p>
        <a:p>
          <a:r>
            <a:rPr lang="es-ES" sz="1600" b="1" dirty="0" err="1" smtClean="0">
              <a:latin typeface="Arial Rounded MT Bold" panose="020F0704030504030204" pitchFamily="34" charset="0"/>
            </a:rPr>
            <a:t>Systems</a:t>
          </a:r>
          <a:r>
            <a:rPr lang="es-ES" sz="1600" b="1" dirty="0" smtClean="0">
              <a:latin typeface="Arial Rounded MT Bold" panose="020F0704030504030204" pitchFamily="34" charset="0"/>
            </a:rPr>
            <a:t> </a:t>
          </a:r>
          <a:r>
            <a:rPr lang="es-ES" sz="1600" b="1" dirty="0" err="1" smtClean="0">
              <a:latin typeface="Arial Rounded MT Bold" panose="020F0704030504030204" pitchFamily="34" charset="0"/>
            </a:rPr>
            <a:t>Biology</a:t>
          </a:r>
          <a:endParaRPr lang="es-ES" sz="1600" b="1" dirty="0">
            <a:latin typeface="Arial Rounded MT Bold" panose="020F0704030504030204" pitchFamily="34" charset="0"/>
          </a:endParaRPr>
        </a:p>
      </dgm:t>
    </dgm:pt>
    <dgm:pt modelId="{B3DFBD04-E5BF-4CDF-A30D-EE016719D958}" type="parTrans" cxnId="{3222DB8A-F59B-46CF-824A-462E223FBC8B}">
      <dgm:prSet/>
      <dgm:spPr/>
      <dgm:t>
        <a:bodyPr/>
        <a:lstStyle/>
        <a:p>
          <a:endParaRPr lang="es-ES" sz="2400"/>
        </a:p>
      </dgm:t>
    </dgm:pt>
    <dgm:pt modelId="{9A5C72A7-B6E5-4F70-9515-8F98A7A9C0F2}" type="sibTrans" cxnId="{3222DB8A-F59B-46CF-824A-462E223FBC8B}">
      <dgm:prSet/>
      <dgm:spPr/>
      <dgm:t>
        <a:bodyPr/>
        <a:lstStyle/>
        <a:p>
          <a:endParaRPr lang="es-ES" sz="2400"/>
        </a:p>
      </dgm:t>
    </dgm:pt>
    <dgm:pt modelId="{0E12F261-601E-497E-8571-04739A429292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Boolean</a:t>
          </a:r>
          <a:r>
            <a:rPr lang="es-ES" sz="1400" dirty="0" smtClean="0"/>
            <a:t> </a:t>
          </a:r>
          <a:r>
            <a:rPr lang="es-ES" sz="1400" dirty="0" err="1" smtClean="0"/>
            <a:t>networks</a:t>
          </a:r>
          <a:r>
            <a:rPr lang="es-ES" sz="1400" dirty="0" smtClean="0"/>
            <a:t> </a:t>
          </a:r>
          <a:endParaRPr lang="es-ES" sz="1400" dirty="0"/>
        </a:p>
      </dgm:t>
    </dgm:pt>
    <dgm:pt modelId="{C58335AB-9AB3-4EBA-A9EC-7F0C8C3EA220}" type="parTrans" cxnId="{06F587A4-3A88-4A18-85A5-42D883C923C9}">
      <dgm:prSet custT="1"/>
      <dgm:spPr/>
      <dgm:t>
        <a:bodyPr/>
        <a:lstStyle/>
        <a:p>
          <a:endParaRPr lang="es-ES" sz="800"/>
        </a:p>
      </dgm:t>
    </dgm:pt>
    <dgm:pt modelId="{FD8500FD-20B8-4D1A-8F60-253D29802DCE}" type="sibTrans" cxnId="{06F587A4-3A88-4A18-85A5-42D883C923C9}">
      <dgm:prSet/>
      <dgm:spPr/>
      <dgm:t>
        <a:bodyPr/>
        <a:lstStyle/>
        <a:p>
          <a:endParaRPr lang="es-ES" sz="2400"/>
        </a:p>
      </dgm:t>
    </dgm:pt>
    <dgm:pt modelId="{43E46F42-AE0B-4D6E-BE47-B52497EE994F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Bayesian</a:t>
          </a:r>
          <a:r>
            <a:rPr lang="es-ES" sz="1400" dirty="0" smtClean="0"/>
            <a:t> </a:t>
          </a:r>
          <a:r>
            <a:rPr lang="es-ES" sz="1400" dirty="0" err="1" smtClean="0"/>
            <a:t>networks</a:t>
          </a:r>
          <a:endParaRPr lang="es-ES" sz="1400" dirty="0"/>
        </a:p>
      </dgm:t>
    </dgm:pt>
    <dgm:pt modelId="{9CD9BE67-78CD-4E90-9FFB-819D746489C1}" type="parTrans" cxnId="{F5EFEED9-F7F5-449E-B8D1-D82333F7DEA4}">
      <dgm:prSet custT="1"/>
      <dgm:spPr/>
      <dgm:t>
        <a:bodyPr/>
        <a:lstStyle/>
        <a:p>
          <a:endParaRPr lang="es-ES" sz="700"/>
        </a:p>
      </dgm:t>
    </dgm:pt>
    <dgm:pt modelId="{6877CF28-13CC-4070-B820-6F0AAC85E526}" type="sibTrans" cxnId="{F5EFEED9-F7F5-449E-B8D1-D82333F7DEA4}">
      <dgm:prSet/>
      <dgm:spPr/>
      <dgm:t>
        <a:bodyPr/>
        <a:lstStyle/>
        <a:p>
          <a:endParaRPr lang="es-ES" sz="2400"/>
        </a:p>
      </dgm:t>
    </dgm:pt>
    <dgm:pt modelId="{F2A2B99D-400F-44BE-B1E1-F009F31ABEA6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smtClean="0"/>
            <a:t>Petri nets</a:t>
          </a:r>
          <a:endParaRPr lang="es-ES" sz="1400" dirty="0"/>
        </a:p>
      </dgm:t>
    </dgm:pt>
    <dgm:pt modelId="{F9E85214-B81A-4400-A8D3-E3DFB40D06AD}" type="parTrans" cxnId="{24288814-53CC-480A-94F9-A0E461F1717C}">
      <dgm:prSet custT="1"/>
      <dgm:spPr/>
      <dgm:t>
        <a:bodyPr/>
        <a:lstStyle/>
        <a:p>
          <a:endParaRPr lang="es-ES" sz="700"/>
        </a:p>
      </dgm:t>
    </dgm:pt>
    <dgm:pt modelId="{F909CC34-0AF6-4BCC-825E-CA4B7C8C7261}" type="sibTrans" cxnId="{24288814-53CC-480A-94F9-A0E461F1717C}">
      <dgm:prSet/>
      <dgm:spPr/>
      <dgm:t>
        <a:bodyPr/>
        <a:lstStyle/>
        <a:p>
          <a:endParaRPr lang="es-ES" sz="2400"/>
        </a:p>
      </dgm:t>
    </dgm:pt>
    <dgm:pt modelId="{268FC1BE-BF7B-4554-985C-E2E8669ACD74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process</a:t>
          </a:r>
          <a:r>
            <a:rPr lang="es-ES" sz="1400" dirty="0" smtClean="0"/>
            <a:t> algebras</a:t>
          </a:r>
          <a:endParaRPr lang="es-ES" sz="1400" dirty="0"/>
        </a:p>
      </dgm:t>
    </dgm:pt>
    <dgm:pt modelId="{AA733914-F995-449A-B0DC-0240283E0565}" type="parTrans" cxnId="{F46E390E-DB6E-4C6D-8F6B-8EC7148437E9}">
      <dgm:prSet custT="1"/>
      <dgm:spPr/>
      <dgm:t>
        <a:bodyPr/>
        <a:lstStyle/>
        <a:p>
          <a:endParaRPr lang="es-ES" sz="700"/>
        </a:p>
      </dgm:t>
    </dgm:pt>
    <dgm:pt modelId="{F908C4E8-4448-4535-9333-61618FFC616F}" type="sibTrans" cxnId="{F46E390E-DB6E-4C6D-8F6B-8EC7148437E9}">
      <dgm:prSet/>
      <dgm:spPr/>
      <dgm:t>
        <a:bodyPr/>
        <a:lstStyle/>
        <a:p>
          <a:endParaRPr lang="es-ES" sz="2400"/>
        </a:p>
      </dgm:t>
    </dgm:pt>
    <dgm:pt modelId="{5A9D9525-92B3-416E-8581-389CA91EFD80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constraint-based</a:t>
          </a:r>
          <a:r>
            <a:rPr lang="es-ES" sz="1400" dirty="0" smtClean="0"/>
            <a:t> </a:t>
          </a:r>
          <a:r>
            <a:rPr lang="es-ES" sz="1400" dirty="0" err="1" smtClean="0"/>
            <a:t>models</a:t>
          </a:r>
          <a:endParaRPr lang="es-ES" sz="1400" dirty="0"/>
        </a:p>
      </dgm:t>
    </dgm:pt>
    <dgm:pt modelId="{0FA4FAF1-7E87-4B09-8728-67F245C0A85B}" type="parTrans" cxnId="{18150449-CD08-4ABC-9484-29056A2DBA3C}">
      <dgm:prSet custT="1"/>
      <dgm:spPr/>
      <dgm:t>
        <a:bodyPr/>
        <a:lstStyle/>
        <a:p>
          <a:endParaRPr lang="es-ES" sz="700"/>
        </a:p>
      </dgm:t>
    </dgm:pt>
    <dgm:pt modelId="{F6303A98-D17B-4BAC-837A-08FAD3167A65}" type="sibTrans" cxnId="{18150449-CD08-4ABC-9484-29056A2DBA3C}">
      <dgm:prSet/>
      <dgm:spPr/>
      <dgm:t>
        <a:bodyPr/>
        <a:lstStyle/>
        <a:p>
          <a:endParaRPr lang="es-ES" sz="2400"/>
        </a:p>
      </dgm:t>
    </dgm:pt>
    <dgm:pt modelId="{7549BCC3-ABDD-459F-A6CF-8C0472B7A119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b="1" dirty="0" err="1" smtClean="0"/>
            <a:t>differential</a:t>
          </a:r>
          <a:r>
            <a:rPr lang="es-ES" sz="1400" b="1" dirty="0" smtClean="0"/>
            <a:t> </a:t>
          </a:r>
          <a:r>
            <a:rPr lang="es-ES" sz="1400" b="1" dirty="0" err="1" smtClean="0"/>
            <a:t>equations</a:t>
          </a:r>
          <a:endParaRPr lang="es-ES" sz="1400" b="1" dirty="0"/>
        </a:p>
      </dgm:t>
    </dgm:pt>
    <dgm:pt modelId="{CAD39C34-3A15-4FA5-B8E1-B875B681EBEC}" type="parTrans" cxnId="{03089A99-996C-4197-9B1C-004608199597}">
      <dgm:prSet custT="1"/>
      <dgm:spPr/>
      <dgm:t>
        <a:bodyPr/>
        <a:lstStyle/>
        <a:p>
          <a:endParaRPr lang="es-ES" sz="700"/>
        </a:p>
      </dgm:t>
    </dgm:pt>
    <dgm:pt modelId="{286A5E1B-8E06-46DB-8669-6A0F2870D740}" type="sibTrans" cxnId="{03089A99-996C-4197-9B1C-004608199597}">
      <dgm:prSet/>
      <dgm:spPr/>
      <dgm:t>
        <a:bodyPr/>
        <a:lstStyle/>
        <a:p>
          <a:endParaRPr lang="es-ES" sz="2400"/>
        </a:p>
      </dgm:t>
    </dgm:pt>
    <dgm:pt modelId="{2B2B4A39-8D6D-4EAC-A0AE-3FD016DE5D5C}">
      <dgm:prSet phldrT="[Texto]" custT="1"/>
      <dgm:spPr>
        <a:solidFill>
          <a:schemeClr val="bg2">
            <a:lumMod val="60000"/>
            <a:lumOff val="40000"/>
          </a:schemeClr>
        </a:solidFill>
        <a:effectLst>
          <a:outerShdw blurRad="50800" dist="38100" dir="5400000" algn="t" rotWithShape="0">
            <a:schemeClr val="bg2">
              <a:lumMod val="60000"/>
              <a:lumOff val="40000"/>
              <a:alpha val="40000"/>
            </a:schemeClr>
          </a:outerShdw>
        </a:effectLst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smtClean="0"/>
            <a:t>rule-</a:t>
          </a:r>
          <a:r>
            <a:rPr lang="es-ES" sz="1400" dirty="0" err="1" smtClean="0"/>
            <a:t>based</a:t>
          </a:r>
          <a:r>
            <a:rPr lang="es-ES" sz="1400" dirty="0" smtClean="0"/>
            <a:t> </a:t>
          </a:r>
          <a:r>
            <a:rPr lang="es-ES" sz="1400" dirty="0" err="1" smtClean="0"/>
            <a:t>models</a:t>
          </a:r>
          <a:endParaRPr lang="es-ES" sz="1400" dirty="0"/>
        </a:p>
      </dgm:t>
    </dgm:pt>
    <dgm:pt modelId="{4E0585D9-E9AF-4796-94D7-970FBDC11CE5}" type="parTrans" cxnId="{E9AF26D5-1E06-4848-A626-6042D52098B2}">
      <dgm:prSet custT="1"/>
      <dgm:spPr/>
      <dgm:t>
        <a:bodyPr/>
        <a:lstStyle/>
        <a:p>
          <a:endParaRPr lang="es-ES" sz="700"/>
        </a:p>
      </dgm:t>
    </dgm:pt>
    <dgm:pt modelId="{9F17D96E-0D3C-41BC-AA3E-BAE4E968C84F}" type="sibTrans" cxnId="{E9AF26D5-1E06-4848-A626-6042D52098B2}">
      <dgm:prSet/>
      <dgm:spPr/>
      <dgm:t>
        <a:bodyPr/>
        <a:lstStyle/>
        <a:p>
          <a:endParaRPr lang="es-ES" sz="2400"/>
        </a:p>
      </dgm:t>
    </dgm:pt>
    <dgm:pt modelId="{633E2F9F-2198-42A3-B47B-C70FDD2E73B9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interacting</a:t>
          </a:r>
          <a:r>
            <a:rPr lang="es-ES" sz="1400" dirty="0" smtClean="0"/>
            <a:t> </a:t>
          </a:r>
          <a:r>
            <a:rPr lang="es-ES" sz="1400" dirty="0" err="1" smtClean="0"/>
            <a:t>state</a:t>
          </a:r>
          <a:r>
            <a:rPr lang="es-ES" sz="1400" dirty="0" smtClean="0"/>
            <a:t> machines</a:t>
          </a:r>
          <a:endParaRPr lang="es-ES" sz="1400" dirty="0"/>
        </a:p>
      </dgm:t>
    </dgm:pt>
    <dgm:pt modelId="{2BD17098-445F-4B2E-A9E5-FD1A94536A61}" type="parTrans" cxnId="{A76CFB4F-A08E-41B6-A002-8C45D999078B}">
      <dgm:prSet custT="1"/>
      <dgm:spPr/>
      <dgm:t>
        <a:bodyPr/>
        <a:lstStyle/>
        <a:p>
          <a:endParaRPr lang="es-ES" sz="700"/>
        </a:p>
      </dgm:t>
    </dgm:pt>
    <dgm:pt modelId="{D86823D0-6199-4CDF-8449-79E03550A28B}" type="sibTrans" cxnId="{A76CFB4F-A08E-41B6-A002-8C45D999078B}">
      <dgm:prSet/>
      <dgm:spPr/>
      <dgm:t>
        <a:bodyPr/>
        <a:lstStyle/>
        <a:p>
          <a:endParaRPr lang="es-ES" sz="2400"/>
        </a:p>
      </dgm:t>
    </dgm:pt>
    <dgm:pt modelId="{6E21FF2F-DC3D-4094-AB2D-17F88A1CCED7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cellular</a:t>
          </a:r>
          <a:r>
            <a:rPr lang="es-ES" sz="1400" dirty="0" smtClean="0"/>
            <a:t> </a:t>
          </a:r>
          <a:r>
            <a:rPr lang="es-ES" sz="1400" dirty="0" err="1" smtClean="0"/>
            <a:t>automata</a:t>
          </a:r>
          <a:endParaRPr lang="es-ES" sz="1400" dirty="0"/>
        </a:p>
      </dgm:t>
    </dgm:pt>
    <dgm:pt modelId="{988EAF86-826B-4BB4-8EAC-145D12ECB7F8}" type="parTrans" cxnId="{98186BC1-29E6-4DE5-B5F6-7FD19559547C}">
      <dgm:prSet custT="1"/>
      <dgm:spPr/>
      <dgm:t>
        <a:bodyPr/>
        <a:lstStyle/>
        <a:p>
          <a:endParaRPr lang="es-ES" sz="700"/>
        </a:p>
      </dgm:t>
    </dgm:pt>
    <dgm:pt modelId="{E975DCD4-3382-420C-A241-71957F3C8840}" type="sibTrans" cxnId="{98186BC1-29E6-4DE5-B5F6-7FD19559547C}">
      <dgm:prSet/>
      <dgm:spPr/>
      <dgm:t>
        <a:bodyPr/>
        <a:lstStyle/>
        <a:p>
          <a:endParaRPr lang="es-ES" sz="2400"/>
        </a:p>
      </dgm:t>
    </dgm:pt>
    <dgm:pt modelId="{F83AADB3-64A7-4802-8EF4-DFB633BFC6F9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agent-based</a:t>
          </a:r>
          <a:r>
            <a:rPr lang="es-ES" sz="1400" dirty="0" smtClean="0"/>
            <a:t> </a:t>
          </a:r>
          <a:r>
            <a:rPr lang="es-ES" sz="1400" dirty="0" err="1" smtClean="0"/>
            <a:t>models</a:t>
          </a:r>
          <a:endParaRPr lang="es-ES" sz="1400" dirty="0"/>
        </a:p>
      </dgm:t>
    </dgm:pt>
    <dgm:pt modelId="{D38DCFC9-D6A5-4D0D-8317-38BDC6EA56DE}" type="parTrans" cxnId="{E47710CC-5361-4CFB-AA1A-F822983E9475}">
      <dgm:prSet custT="1"/>
      <dgm:spPr/>
      <dgm:t>
        <a:bodyPr/>
        <a:lstStyle/>
        <a:p>
          <a:endParaRPr lang="es-ES" sz="800"/>
        </a:p>
      </dgm:t>
    </dgm:pt>
    <dgm:pt modelId="{1435A310-DA91-49F1-A862-3784DD5FD3AF}" type="sibTrans" cxnId="{E47710CC-5361-4CFB-AA1A-F822983E9475}">
      <dgm:prSet/>
      <dgm:spPr/>
      <dgm:t>
        <a:bodyPr/>
        <a:lstStyle/>
        <a:p>
          <a:endParaRPr lang="es-ES" sz="2400"/>
        </a:p>
      </dgm:t>
    </dgm:pt>
    <dgm:pt modelId="{BA2DBB1B-ED07-400F-90D2-CE940703D704}" type="pres">
      <dgm:prSet presAssocID="{69F6CB93-06ED-45E8-88AB-C10FEBE923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ACEAAFD-7DE2-4AB5-8B24-3BBCDBD834E7}" type="pres">
      <dgm:prSet presAssocID="{0EB5ED4C-8235-466B-BC6A-67985D23BE0B}" presName="root1" presStyleCnt="0"/>
      <dgm:spPr/>
    </dgm:pt>
    <dgm:pt modelId="{0CD0D381-6AE6-4D54-9709-EFDAE5C8A5A4}" type="pres">
      <dgm:prSet presAssocID="{0EB5ED4C-8235-466B-BC6A-67985D23BE0B}" presName="LevelOneTextNode" presStyleLbl="node0" presStyleIdx="0" presStyleCnt="1" custScaleX="232303" custScaleY="152221" custLinFactX="-10251" custLinFactNeighborX="-100000" custLinFactNeighborY="1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E0276CF-7946-4880-9DDB-B7A81C161E4A}" type="pres">
      <dgm:prSet presAssocID="{0EB5ED4C-8235-466B-BC6A-67985D23BE0B}" presName="level2hierChild" presStyleCnt="0"/>
      <dgm:spPr/>
    </dgm:pt>
    <dgm:pt modelId="{F25F90DD-D168-4488-B0AF-8BDF3B67636A}" type="pres">
      <dgm:prSet presAssocID="{C58335AB-9AB3-4EBA-A9EC-7F0C8C3EA220}" presName="conn2-1" presStyleLbl="parChTrans1D2" presStyleIdx="0" presStyleCnt="10"/>
      <dgm:spPr/>
      <dgm:t>
        <a:bodyPr/>
        <a:lstStyle/>
        <a:p>
          <a:endParaRPr lang="es-ES"/>
        </a:p>
      </dgm:t>
    </dgm:pt>
    <dgm:pt modelId="{DD1DECB0-9EB1-454E-92E4-4A576CAF032C}" type="pres">
      <dgm:prSet presAssocID="{C58335AB-9AB3-4EBA-A9EC-7F0C8C3EA220}" presName="connTx" presStyleLbl="parChTrans1D2" presStyleIdx="0" presStyleCnt="10"/>
      <dgm:spPr/>
      <dgm:t>
        <a:bodyPr/>
        <a:lstStyle/>
        <a:p>
          <a:endParaRPr lang="es-ES"/>
        </a:p>
      </dgm:t>
    </dgm:pt>
    <dgm:pt modelId="{7588464D-2D41-46F3-9928-23E097DE2026}" type="pres">
      <dgm:prSet presAssocID="{0E12F261-601E-497E-8571-04739A429292}" presName="root2" presStyleCnt="0"/>
      <dgm:spPr/>
    </dgm:pt>
    <dgm:pt modelId="{31F60CC8-86E2-4AA1-9ABD-182D224EE66B}" type="pres">
      <dgm:prSet presAssocID="{0E12F261-601E-497E-8571-04739A429292}" presName="LevelTwoTextNode" presStyleLbl="node2" presStyleIdx="0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507BC33-B160-477F-8339-C43B65BB2C68}" type="pres">
      <dgm:prSet presAssocID="{0E12F261-601E-497E-8571-04739A429292}" presName="level3hierChild" presStyleCnt="0"/>
      <dgm:spPr/>
    </dgm:pt>
    <dgm:pt modelId="{08872482-B243-4430-9A81-389003936751}" type="pres">
      <dgm:prSet presAssocID="{9CD9BE67-78CD-4E90-9FFB-819D746489C1}" presName="conn2-1" presStyleLbl="parChTrans1D2" presStyleIdx="1" presStyleCnt="10"/>
      <dgm:spPr/>
      <dgm:t>
        <a:bodyPr/>
        <a:lstStyle/>
        <a:p>
          <a:endParaRPr lang="es-ES"/>
        </a:p>
      </dgm:t>
    </dgm:pt>
    <dgm:pt modelId="{CE072FA2-A6CF-4363-9B92-BB5530C247F9}" type="pres">
      <dgm:prSet presAssocID="{9CD9BE67-78CD-4E90-9FFB-819D746489C1}" presName="connTx" presStyleLbl="parChTrans1D2" presStyleIdx="1" presStyleCnt="10"/>
      <dgm:spPr/>
      <dgm:t>
        <a:bodyPr/>
        <a:lstStyle/>
        <a:p>
          <a:endParaRPr lang="es-ES"/>
        </a:p>
      </dgm:t>
    </dgm:pt>
    <dgm:pt modelId="{43518D7D-979D-4084-935D-7863A30C3824}" type="pres">
      <dgm:prSet presAssocID="{43E46F42-AE0B-4D6E-BE47-B52497EE994F}" presName="root2" presStyleCnt="0"/>
      <dgm:spPr/>
    </dgm:pt>
    <dgm:pt modelId="{28961BB1-4DE4-471B-BA56-AD1277EFD6C5}" type="pres">
      <dgm:prSet presAssocID="{43E46F42-AE0B-4D6E-BE47-B52497EE994F}" presName="LevelTwoTextNode" presStyleLbl="node2" presStyleIdx="1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2F1F54-F577-4872-A1E8-CAB9DA7234CE}" type="pres">
      <dgm:prSet presAssocID="{43E46F42-AE0B-4D6E-BE47-B52497EE994F}" presName="level3hierChild" presStyleCnt="0"/>
      <dgm:spPr/>
    </dgm:pt>
    <dgm:pt modelId="{524B9602-1C15-45A8-933B-4F49439FC381}" type="pres">
      <dgm:prSet presAssocID="{F9E85214-B81A-4400-A8D3-E3DFB40D06AD}" presName="conn2-1" presStyleLbl="parChTrans1D2" presStyleIdx="2" presStyleCnt="10"/>
      <dgm:spPr/>
      <dgm:t>
        <a:bodyPr/>
        <a:lstStyle/>
        <a:p>
          <a:endParaRPr lang="es-ES"/>
        </a:p>
      </dgm:t>
    </dgm:pt>
    <dgm:pt modelId="{902B384B-D60A-458F-84F0-5513510AC8D1}" type="pres">
      <dgm:prSet presAssocID="{F9E85214-B81A-4400-A8D3-E3DFB40D06AD}" presName="connTx" presStyleLbl="parChTrans1D2" presStyleIdx="2" presStyleCnt="10"/>
      <dgm:spPr/>
      <dgm:t>
        <a:bodyPr/>
        <a:lstStyle/>
        <a:p>
          <a:endParaRPr lang="es-ES"/>
        </a:p>
      </dgm:t>
    </dgm:pt>
    <dgm:pt modelId="{98EE4931-C9CA-4B62-B954-662F1B33865F}" type="pres">
      <dgm:prSet presAssocID="{F2A2B99D-400F-44BE-B1E1-F009F31ABEA6}" presName="root2" presStyleCnt="0"/>
      <dgm:spPr/>
    </dgm:pt>
    <dgm:pt modelId="{D3FC7D05-F00C-4FF4-9E3E-DFC5551E725F}" type="pres">
      <dgm:prSet presAssocID="{F2A2B99D-400F-44BE-B1E1-F009F31ABEA6}" presName="LevelTwoTextNode" presStyleLbl="node2" presStyleIdx="2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44F53A-2409-4041-85B1-3ED45BAFA666}" type="pres">
      <dgm:prSet presAssocID="{F2A2B99D-400F-44BE-B1E1-F009F31ABEA6}" presName="level3hierChild" presStyleCnt="0"/>
      <dgm:spPr/>
    </dgm:pt>
    <dgm:pt modelId="{3C3B6127-150E-418E-AF50-C8B5D24F95F0}" type="pres">
      <dgm:prSet presAssocID="{AA733914-F995-449A-B0DC-0240283E0565}" presName="conn2-1" presStyleLbl="parChTrans1D2" presStyleIdx="3" presStyleCnt="10"/>
      <dgm:spPr/>
      <dgm:t>
        <a:bodyPr/>
        <a:lstStyle/>
        <a:p>
          <a:endParaRPr lang="es-ES"/>
        </a:p>
      </dgm:t>
    </dgm:pt>
    <dgm:pt modelId="{69812284-CD96-4031-BEA8-608BAB7EB296}" type="pres">
      <dgm:prSet presAssocID="{AA733914-F995-449A-B0DC-0240283E0565}" presName="connTx" presStyleLbl="parChTrans1D2" presStyleIdx="3" presStyleCnt="10"/>
      <dgm:spPr/>
      <dgm:t>
        <a:bodyPr/>
        <a:lstStyle/>
        <a:p>
          <a:endParaRPr lang="es-ES"/>
        </a:p>
      </dgm:t>
    </dgm:pt>
    <dgm:pt modelId="{72595A4D-8434-4532-A694-094CEEE95ACC}" type="pres">
      <dgm:prSet presAssocID="{268FC1BE-BF7B-4554-985C-E2E8669ACD74}" presName="root2" presStyleCnt="0"/>
      <dgm:spPr/>
    </dgm:pt>
    <dgm:pt modelId="{3F2CEBCB-FEEC-41C4-A7E1-123C6E2FEEB8}" type="pres">
      <dgm:prSet presAssocID="{268FC1BE-BF7B-4554-985C-E2E8669ACD74}" presName="LevelTwoTextNode" presStyleLbl="node2" presStyleIdx="3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8B3381-1A29-480E-B1C0-409322FDD950}" type="pres">
      <dgm:prSet presAssocID="{268FC1BE-BF7B-4554-985C-E2E8669ACD74}" presName="level3hierChild" presStyleCnt="0"/>
      <dgm:spPr/>
    </dgm:pt>
    <dgm:pt modelId="{C128B18B-FA93-492D-9B92-1B9C9F8E98CD}" type="pres">
      <dgm:prSet presAssocID="{0FA4FAF1-7E87-4B09-8728-67F245C0A85B}" presName="conn2-1" presStyleLbl="parChTrans1D2" presStyleIdx="4" presStyleCnt="10"/>
      <dgm:spPr/>
      <dgm:t>
        <a:bodyPr/>
        <a:lstStyle/>
        <a:p>
          <a:endParaRPr lang="es-ES"/>
        </a:p>
      </dgm:t>
    </dgm:pt>
    <dgm:pt modelId="{A90AE85D-61A7-4C1D-B3AD-AE0BC528E3E6}" type="pres">
      <dgm:prSet presAssocID="{0FA4FAF1-7E87-4B09-8728-67F245C0A85B}" presName="connTx" presStyleLbl="parChTrans1D2" presStyleIdx="4" presStyleCnt="10"/>
      <dgm:spPr/>
      <dgm:t>
        <a:bodyPr/>
        <a:lstStyle/>
        <a:p>
          <a:endParaRPr lang="es-ES"/>
        </a:p>
      </dgm:t>
    </dgm:pt>
    <dgm:pt modelId="{5589C6FB-244D-4348-A8FA-1FA12FA4CA40}" type="pres">
      <dgm:prSet presAssocID="{5A9D9525-92B3-416E-8581-389CA91EFD80}" presName="root2" presStyleCnt="0"/>
      <dgm:spPr/>
    </dgm:pt>
    <dgm:pt modelId="{0FF8E760-D2CE-4614-95E4-434D79EB618B}" type="pres">
      <dgm:prSet presAssocID="{5A9D9525-92B3-416E-8581-389CA91EFD80}" presName="LevelTwoTextNode" presStyleLbl="node2" presStyleIdx="4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10B474-D145-4D12-AC35-D3583B6A987F}" type="pres">
      <dgm:prSet presAssocID="{5A9D9525-92B3-416E-8581-389CA91EFD80}" presName="level3hierChild" presStyleCnt="0"/>
      <dgm:spPr/>
    </dgm:pt>
    <dgm:pt modelId="{402E5CC1-99F5-4864-B8FF-745BC3595415}" type="pres">
      <dgm:prSet presAssocID="{CAD39C34-3A15-4FA5-B8E1-B875B681EBEC}" presName="conn2-1" presStyleLbl="parChTrans1D2" presStyleIdx="5" presStyleCnt="10"/>
      <dgm:spPr/>
      <dgm:t>
        <a:bodyPr/>
        <a:lstStyle/>
        <a:p>
          <a:endParaRPr lang="es-ES"/>
        </a:p>
      </dgm:t>
    </dgm:pt>
    <dgm:pt modelId="{EC4B0970-ECC1-41E0-991B-1834C740E671}" type="pres">
      <dgm:prSet presAssocID="{CAD39C34-3A15-4FA5-B8E1-B875B681EBEC}" presName="connTx" presStyleLbl="parChTrans1D2" presStyleIdx="5" presStyleCnt="10"/>
      <dgm:spPr/>
      <dgm:t>
        <a:bodyPr/>
        <a:lstStyle/>
        <a:p>
          <a:endParaRPr lang="es-ES"/>
        </a:p>
      </dgm:t>
    </dgm:pt>
    <dgm:pt modelId="{36B9BC78-A5F0-4249-AB4D-25D65B542283}" type="pres">
      <dgm:prSet presAssocID="{7549BCC3-ABDD-459F-A6CF-8C0472B7A119}" presName="root2" presStyleCnt="0"/>
      <dgm:spPr/>
    </dgm:pt>
    <dgm:pt modelId="{646A4256-0385-4AA9-8182-8F2FCB8D651A}" type="pres">
      <dgm:prSet presAssocID="{7549BCC3-ABDD-459F-A6CF-8C0472B7A119}" presName="LevelTwoTextNode" presStyleLbl="node2" presStyleIdx="5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C02CCB-B7DD-438E-8C9F-E625FF390EE3}" type="pres">
      <dgm:prSet presAssocID="{7549BCC3-ABDD-459F-A6CF-8C0472B7A119}" presName="level3hierChild" presStyleCnt="0"/>
      <dgm:spPr/>
    </dgm:pt>
    <dgm:pt modelId="{2462E032-87C8-445D-A539-B78A930F019F}" type="pres">
      <dgm:prSet presAssocID="{4E0585D9-E9AF-4796-94D7-970FBDC11CE5}" presName="conn2-1" presStyleLbl="parChTrans1D2" presStyleIdx="6" presStyleCnt="10"/>
      <dgm:spPr/>
      <dgm:t>
        <a:bodyPr/>
        <a:lstStyle/>
        <a:p>
          <a:endParaRPr lang="es-ES"/>
        </a:p>
      </dgm:t>
    </dgm:pt>
    <dgm:pt modelId="{65A4B4D0-7A49-42D6-8928-EBF12EAF10CE}" type="pres">
      <dgm:prSet presAssocID="{4E0585D9-E9AF-4796-94D7-970FBDC11CE5}" presName="connTx" presStyleLbl="parChTrans1D2" presStyleIdx="6" presStyleCnt="10"/>
      <dgm:spPr/>
      <dgm:t>
        <a:bodyPr/>
        <a:lstStyle/>
        <a:p>
          <a:endParaRPr lang="es-ES"/>
        </a:p>
      </dgm:t>
    </dgm:pt>
    <dgm:pt modelId="{96A67FB6-665B-444E-965D-2A198DFDE3D8}" type="pres">
      <dgm:prSet presAssocID="{2B2B4A39-8D6D-4EAC-A0AE-3FD016DE5D5C}" presName="root2" presStyleCnt="0"/>
      <dgm:spPr/>
    </dgm:pt>
    <dgm:pt modelId="{2C2E3111-7C2A-4F2F-A15E-9C6322DFB587}" type="pres">
      <dgm:prSet presAssocID="{2B2B4A39-8D6D-4EAC-A0AE-3FD016DE5D5C}" presName="LevelTwoTextNode" presStyleLbl="node2" presStyleIdx="6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52E63C-7B59-46B4-B5CA-292E296BCA69}" type="pres">
      <dgm:prSet presAssocID="{2B2B4A39-8D6D-4EAC-A0AE-3FD016DE5D5C}" presName="level3hierChild" presStyleCnt="0"/>
      <dgm:spPr/>
    </dgm:pt>
    <dgm:pt modelId="{F3A4C56C-2AC9-4573-8056-D6D9BA898DD9}" type="pres">
      <dgm:prSet presAssocID="{2BD17098-445F-4B2E-A9E5-FD1A94536A61}" presName="conn2-1" presStyleLbl="parChTrans1D2" presStyleIdx="7" presStyleCnt="10"/>
      <dgm:spPr/>
      <dgm:t>
        <a:bodyPr/>
        <a:lstStyle/>
        <a:p>
          <a:endParaRPr lang="es-ES"/>
        </a:p>
      </dgm:t>
    </dgm:pt>
    <dgm:pt modelId="{97B9A4CF-ECA6-4648-99D5-C8F29EDA69A1}" type="pres">
      <dgm:prSet presAssocID="{2BD17098-445F-4B2E-A9E5-FD1A94536A61}" presName="connTx" presStyleLbl="parChTrans1D2" presStyleIdx="7" presStyleCnt="10"/>
      <dgm:spPr/>
      <dgm:t>
        <a:bodyPr/>
        <a:lstStyle/>
        <a:p>
          <a:endParaRPr lang="es-ES"/>
        </a:p>
      </dgm:t>
    </dgm:pt>
    <dgm:pt modelId="{4B175C2E-326C-431F-9B75-BC588BD0F918}" type="pres">
      <dgm:prSet presAssocID="{633E2F9F-2198-42A3-B47B-C70FDD2E73B9}" presName="root2" presStyleCnt="0"/>
      <dgm:spPr/>
    </dgm:pt>
    <dgm:pt modelId="{0F532C5D-CC41-4C40-9B9D-9731DCB6A101}" type="pres">
      <dgm:prSet presAssocID="{633E2F9F-2198-42A3-B47B-C70FDD2E73B9}" presName="LevelTwoTextNode" presStyleLbl="node2" presStyleIdx="7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91DC82-E52E-442F-BE37-68671492794B}" type="pres">
      <dgm:prSet presAssocID="{633E2F9F-2198-42A3-B47B-C70FDD2E73B9}" presName="level3hierChild" presStyleCnt="0"/>
      <dgm:spPr/>
    </dgm:pt>
    <dgm:pt modelId="{44D3DF11-3A2A-4A3A-A74D-08176CB21AFA}" type="pres">
      <dgm:prSet presAssocID="{988EAF86-826B-4BB4-8EAC-145D12ECB7F8}" presName="conn2-1" presStyleLbl="parChTrans1D2" presStyleIdx="8" presStyleCnt="10"/>
      <dgm:spPr/>
      <dgm:t>
        <a:bodyPr/>
        <a:lstStyle/>
        <a:p>
          <a:endParaRPr lang="es-ES"/>
        </a:p>
      </dgm:t>
    </dgm:pt>
    <dgm:pt modelId="{DE91DEFB-DBA8-44C9-B393-D5F147DBDDBD}" type="pres">
      <dgm:prSet presAssocID="{988EAF86-826B-4BB4-8EAC-145D12ECB7F8}" presName="connTx" presStyleLbl="parChTrans1D2" presStyleIdx="8" presStyleCnt="10"/>
      <dgm:spPr/>
      <dgm:t>
        <a:bodyPr/>
        <a:lstStyle/>
        <a:p>
          <a:endParaRPr lang="es-ES"/>
        </a:p>
      </dgm:t>
    </dgm:pt>
    <dgm:pt modelId="{62ACCB8C-9982-4989-AD2F-65BBA4C0C2FB}" type="pres">
      <dgm:prSet presAssocID="{6E21FF2F-DC3D-4094-AB2D-17F88A1CCED7}" presName="root2" presStyleCnt="0"/>
      <dgm:spPr/>
    </dgm:pt>
    <dgm:pt modelId="{1B2A6478-F1D9-4A60-9ECA-A57B3E214D2F}" type="pres">
      <dgm:prSet presAssocID="{6E21FF2F-DC3D-4094-AB2D-17F88A1CCED7}" presName="LevelTwoTextNode" presStyleLbl="node2" presStyleIdx="8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C0AF7A-E553-4DD0-A622-B2DB9FABAC8B}" type="pres">
      <dgm:prSet presAssocID="{6E21FF2F-DC3D-4094-AB2D-17F88A1CCED7}" presName="level3hierChild" presStyleCnt="0"/>
      <dgm:spPr/>
    </dgm:pt>
    <dgm:pt modelId="{93F4ECB5-A90B-47C6-A812-3D9BA628F2BD}" type="pres">
      <dgm:prSet presAssocID="{D38DCFC9-D6A5-4D0D-8317-38BDC6EA56DE}" presName="conn2-1" presStyleLbl="parChTrans1D2" presStyleIdx="9" presStyleCnt="10"/>
      <dgm:spPr/>
      <dgm:t>
        <a:bodyPr/>
        <a:lstStyle/>
        <a:p>
          <a:endParaRPr lang="es-ES"/>
        </a:p>
      </dgm:t>
    </dgm:pt>
    <dgm:pt modelId="{E3FB85FB-9242-43FC-85AD-60999A62E361}" type="pres">
      <dgm:prSet presAssocID="{D38DCFC9-D6A5-4D0D-8317-38BDC6EA56DE}" presName="connTx" presStyleLbl="parChTrans1D2" presStyleIdx="9" presStyleCnt="10"/>
      <dgm:spPr/>
      <dgm:t>
        <a:bodyPr/>
        <a:lstStyle/>
        <a:p>
          <a:endParaRPr lang="es-ES"/>
        </a:p>
      </dgm:t>
    </dgm:pt>
    <dgm:pt modelId="{6B3390D8-608A-4EEA-A330-B25E22796B31}" type="pres">
      <dgm:prSet presAssocID="{F83AADB3-64A7-4802-8EF4-DFB633BFC6F9}" presName="root2" presStyleCnt="0"/>
      <dgm:spPr/>
    </dgm:pt>
    <dgm:pt modelId="{C65999C3-A3A3-4172-8033-90E97E20F6A1}" type="pres">
      <dgm:prSet presAssocID="{F83AADB3-64A7-4802-8EF4-DFB633BFC6F9}" presName="LevelTwoTextNode" presStyleLbl="node2" presStyleIdx="9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E9F1B2-56AA-4B9B-8B25-F9B1D1C9F639}" type="pres">
      <dgm:prSet presAssocID="{F83AADB3-64A7-4802-8EF4-DFB633BFC6F9}" presName="level3hierChild" presStyleCnt="0"/>
      <dgm:spPr/>
    </dgm:pt>
  </dgm:ptLst>
  <dgm:cxnLst>
    <dgm:cxn modelId="{412F88D5-C49F-4F35-8F25-405C64ED6956}" type="presOf" srcId="{F9E85214-B81A-4400-A8D3-E3DFB40D06AD}" destId="{902B384B-D60A-458F-84F0-5513510AC8D1}" srcOrd="1" destOrd="0" presId="urn:microsoft.com/office/officeart/2008/layout/HorizontalMultiLevelHierarchy"/>
    <dgm:cxn modelId="{E7385039-F3DE-4A10-970F-3B248EDF5508}" type="presOf" srcId="{C58335AB-9AB3-4EBA-A9EC-7F0C8C3EA220}" destId="{DD1DECB0-9EB1-454E-92E4-4A576CAF032C}" srcOrd="1" destOrd="0" presId="urn:microsoft.com/office/officeart/2008/layout/HorizontalMultiLevelHierarchy"/>
    <dgm:cxn modelId="{02C216CE-0D2D-4046-BF56-6082EB780CE6}" type="presOf" srcId="{9CD9BE67-78CD-4E90-9FFB-819D746489C1}" destId="{CE072FA2-A6CF-4363-9B92-BB5530C247F9}" srcOrd="1" destOrd="0" presId="urn:microsoft.com/office/officeart/2008/layout/HorizontalMultiLevelHierarchy"/>
    <dgm:cxn modelId="{F25BAD04-6C6A-47AF-949A-3C78EBD52BF5}" type="presOf" srcId="{C58335AB-9AB3-4EBA-A9EC-7F0C8C3EA220}" destId="{F25F90DD-D168-4488-B0AF-8BDF3B67636A}" srcOrd="0" destOrd="0" presId="urn:microsoft.com/office/officeart/2008/layout/HorizontalMultiLevelHierarchy"/>
    <dgm:cxn modelId="{79011100-8420-40EC-BD22-383220CE9E4F}" type="presOf" srcId="{AA733914-F995-449A-B0DC-0240283E0565}" destId="{69812284-CD96-4031-BEA8-608BAB7EB296}" srcOrd="1" destOrd="0" presId="urn:microsoft.com/office/officeart/2008/layout/HorizontalMultiLevelHierarchy"/>
    <dgm:cxn modelId="{C10C85A0-0A21-427C-92FF-C4A0FB29E9F1}" type="presOf" srcId="{F83AADB3-64A7-4802-8EF4-DFB633BFC6F9}" destId="{C65999C3-A3A3-4172-8033-90E97E20F6A1}" srcOrd="0" destOrd="0" presId="urn:microsoft.com/office/officeart/2008/layout/HorizontalMultiLevelHierarchy"/>
    <dgm:cxn modelId="{2682C71A-345B-437B-9974-773C760BBD29}" type="presOf" srcId="{988EAF86-826B-4BB4-8EAC-145D12ECB7F8}" destId="{44D3DF11-3A2A-4A3A-A74D-08176CB21AFA}" srcOrd="0" destOrd="0" presId="urn:microsoft.com/office/officeart/2008/layout/HorizontalMultiLevelHierarchy"/>
    <dgm:cxn modelId="{E47710CC-5361-4CFB-AA1A-F822983E9475}" srcId="{0EB5ED4C-8235-466B-BC6A-67985D23BE0B}" destId="{F83AADB3-64A7-4802-8EF4-DFB633BFC6F9}" srcOrd="9" destOrd="0" parTransId="{D38DCFC9-D6A5-4D0D-8317-38BDC6EA56DE}" sibTransId="{1435A310-DA91-49F1-A862-3784DD5FD3AF}"/>
    <dgm:cxn modelId="{3222DB8A-F59B-46CF-824A-462E223FBC8B}" srcId="{69F6CB93-06ED-45E8-88AB-C10FEBE9236E}" destId="{0EB5ED4C-8235-466B-BC6A-67985D23BE0B}" srcOrd="0" destOrd="0" parTransId="{B3DFBD04-E5BF-4CDF-A30D-EE016719D958}" sibTransId="{9A5C72A7-B6E5-4F70-9515-8F98A7A9C0F2}"/>
    <dgm:cxn modelId="{E9AF26D5-1E06-4848-A626-6042D52098B2}" srcId="{0EB5ED4C-8235-466B-BC6A-67985D23BE0B}" destId="{2B2B4A39-8D6D-4EAC-A0AE-3FD016DE5D5C}" srcOrd="6" destOrd="0" parTransId="{4E0585D9-E9AF-4796-94D7-970FBDC11CE5}" sibTransId="{9F17D96E-0D3C-41BC-AA3E-BAE4E968C84F}"/>
    <dgm:cxn modelId="{48513E85-8B25-4B2C-8563-4CBE70ED6D86}" type="presOf" srcId="{6E21FF2F-DC3D-4094-AB2D-17F88A1CCED7}" destId="{1B2A6478-F1D9-4A60-9ECA-A57B3E214D2F}" srcOrd="0" destOrd="0" presId="urn:microsoft.com/office/officeart/2008/layout/HorizontalMultiLevelHierarchy"/>
    <dgm:cxn modelId="{5C5E5202-9C3C-4028-AB3E-D1195AAFE39E}" type="presOf" srcId="{4E0585D9-E9AF-4796-94D7-970FBDC11CE5}" destId="{2462E032-87C8-445D-A539-B78A930F019F}" srcOrd="0" destOrd="0" presId="urn:microsoft.com/office/officeart/2008/layout/HorizontalMultiLevelHierarchy"/>
    <dgm:cxn modelId="{D85765E4-EA3F-4F3A-B7EA-503C7B5E29E3}" type="presOf" srcId="{0FA4FAF1-7E87-4B09-8728-67F245C0A85B}" destId="{C128B18B-FA93-492D-9B92-1B9C9F8E98CD}" srcOrd="0" destOrd="0" presId="urn:microsoft.com/office/officeart/2008/layout/HorizontalMultiLevelHierarchy"/>
    <dgm:cxn modelId="{24288814-53CC-480A-94F9-A0E461F1717C}" srcId="{0EB5ED4C-8235-466B-BC6A-67985D23BE0B}" destId="{F2A2B99D-400F-44BE-B1E1-F009F31ABEA6}" srcOrd="2" destOrd="0" parTransId="{F9E85214-B81A-4400-A8D3-E3DFB40D06AD}" sibTransId="{F909CC34-0AF6-4BCC-825E-CA4B7C8C7261}"/>
    <dgm:cxn modelId="{5A59E8FB-18DC-4DA4-92BA-52F634DCE70A}" type="presOf" srcId="{988EAF86-826B-4BB4-8EAC-145D12ECB7F8}" destId="{DE91DEFB-DBA8-44C9-B393-D5F147DBDDBD}" srcOrd="1" destOrd="0" presId="urn:microsoft.com/office/officeart/2008/layout/HorizontalMultiLevelHierarchy"/>
    <dgm:cxn modelId="{428B1513-9E9F-4DA9-BE0D-761BD28F0FFB}" type="presOf" srcId="{F9E85214-B81A-4400-A8D3-E3DFB40D06AD}" destId="{524B9602-1C15-45A8-933B-4F49439FC381}" srcOrd="0" destOrd="0" presId="urn:microsoft.com/office/officeart/2008/layout/HorizontalMultiLevelHierarchy"/>
    <dgm:cxn modelId="{03089A99-996C-4197-9B1C-004608199597}" srcId="{0EB5ED4C-8235-466B-BC6A-67985D23BE0B}" destId="{7549BCC3-ABDD-459F-A6CF-8C0472B7A119}" srcOrd="5" destOrd="0" parTransId="{CAD39C34-3A15-4FA5-B8E1-B875B681EBEC}" sibTransId="{286A5E1B-8E06-46DB-8669-6A0F2870D740}"/>
    <dgm:cxn modelId="{98186BC1-29E6-4DE5-B5F6-7FD19559547C}" srcId="{0EB5ED4C-8235-466B-BC6A-67985D23BE0B}" destId="{6E21FF2F-DC3D-4094-AB2D-17F88A1CCED7}" srcOrd="8" destOrd="0" parTransId="{988EAF86-826B-4BB4-8EAC-145D12ECB7F8}" sibTransId="{E975DCD4-3382-420C-A241-71957F3C8840}"/>
    <dgm:cxn modelId="{7350A569-0FFC-4DB2-9210-4BFA106F9AF3}" type="presOf" srcId="{D38DCFC9-D6A5-4D0D-8317-38BDC6EA56DE}" destId="{E3FB85FB-9242-43FC-85AD-60999A62E361}" srcOrd="1" destOrd="0" presId="urn:microsoft.com/office/officeart/2008/layout/HorizontalMultiLevelHierarchy"/>
    <dgm:cxn modelId="{F4752ACD-3A6F-4468-A131-0FA891B9E41A}" type="presOf" srcId="{2BD17098-445F-4B2E-A9E5-FD1A94536A61}" destId="{F3A4C56C-2AC9-4573-8056-D6D9BA898DD9}" srcOrd="0" destOrd="0" presId="urn:microsoft.com/office/officeart/2008/layout/HorizontalMultiLevelHierarchy"/>
    <dgm:cxn modelId="{F4C837BF-896F-45B3-B15E-C2A8DB62561B}" type="presOf" srcId="{0EB5ED4C-8235-466B-BC6A-67985D23BE0B}" destId="{0CD0D381-6AE6-4D54-9709-EFDAE5C8A5A4}" srcOrd="0" destOrd="0" presId="urn:microsoft.com/office/officeart/2008/layout/HorizontalMultiLevelHierarchy"/>
    <dgm:cxn modelId="{566F7D4D-E403-4041-B370-370E8E39540D}" type="presOf" srcId="{2BD17098-445F-4B2E-A9E5-FD1A94536A61}" destId="{97B9A4CF-ECA6-4648-99D5-C8F29EDA69A1}" srcOrd="1" destOrd="0" presId="urn:microsoft.com/office/officeart/2008/layout/HorizontalMultiLevelHierarchy"/>
    <dgm:cxn modelId="{A512B752-B50D-4C17-9F4B-65793F824181}" type="presOf" srcId="{AA733914-F995-449A-B0DC-0240283E0565}" destId="{3C3B6127-150E-418E-AF50-C8B5D24F95F0}" srcOrd="0" destOrd="0" presId="urn:microsoft.com/office/officeart/2008/layout/HorizontalMultiLevelHierarchy"/>
    <dgm:cxn modelId="{D38953EA-F97F-443D-A3E4-18263A9C14E0}" type="presOf" srcId="{F2A2B99D-400F-44BE-B1E1-F009F31ABEA6}" destId="{D3FC7D05-F00C-4FF4-9E3E-DFC5551E725F}" srcOrd="0" destOrd="0" presId="urn:microsoft.com/office/officeart/2008/layout/HorizontalMultiLevelHierarchy"/>
    <dgm:cxn modelId="{F46E390E-DB6E-4C6D-8F6B-8EC7148437E9}" srcId="{0EB5ED4C-8235-466B-BC6A-67985D23BE0B}" destId="{268FC1BE-BF7B-4554-985C-E2E8669ACD74}" srcOrd="3" destOrd="0" parTransId="{AA733914-F995-449A-B0DC-0240283E0565}" sibTransId="{F908C4E8-4448-4535-9333-61618FFC616F}"/>
    <dgm:cxn modelId="{06F587A4-3A88-4A18-85A5-42D883C923C9}" srcId="{0EB5ED4C-8235-466B-BC6A-67985D23BE0B}" destId="{0E12F261-601E-497E-8571-04739A429292}" srcOrd="0" destOrd="0" parTransId="{C58335AB-9AB3-4EBA-A9EC-7F0C8C3EA220}" sibTransId="{FD8500FD-20B8-4D1A-8F60-253D29802DCE}"/>
    <dgm:cxn modelId="{9782AAF8-CAE7-40E3-B76E-018ECC9C370A}" type="presOf" srcId="{7549BCC3-ABDD-459F-A6CF-8C0472B7A119}" destId="{646A4256-0385-4AA9-8182-8F2FCB8D651A}" srcOrd="0" destOrd="0" presId="urn:microsoft.com/office/officeart/2008/layout/HorizontalMultiLevelHierarchy"/>
    <dgm:cxn modelId="{12E105A6-80A1-4D29-818B-3F67C8642D36}" type="presOf" srcId="{0FA4FAF1-7E87-4B09-8728-67F245C0A85B}" destId="{A90AE85D-61A7-4C1D-B3AD-AE0BC528E3E6}" srcOrd="1" destOrd="0" presId="urn:microsoft.com/office/officeart/2008/layout/HorizontalMultiLevelHierarchy"/>
    <dgm:cxn modelId="{9684E9BC-DF14-468D-A120-F24ABC6569B3}" type="presOf" srcId="{CAD39C34-3A15-4FA5-B8E1-B875B681EBEC}" destId="{402E5CC1-99F5-4864-B8FF-745BC3595415}" srcOrd="0" destOrd="0" presId="urn:microsoft.com/office/officeart/2008/layout/HorizontalMultiLevelHierarchy"/>
    <dgm:cxn modelId="{7289DA66-3D9B-4B32-AEED-E334ECB494EF}" type="presOf" srcId="{43E46F42-AE0B-4D6E-BE47-B52497EE994F}" destId="{28961BB1-4DE4-471B-BA56-AD1277EFD6C5}" srcOrd="0" destOrd="0" presId="urn:microsoft.com/office/officeart/2008/layout/HorizontalMultiLevelHierarchy"/>
    <dgm:cxn modelId="{67FAF98C-C2F7-4764-A13F-07AA8331F6F6}" type="presOf" srcId="{4E0585D9-E9AF-4796-94D7-970FBDC11CE5}" destId="{65A4B4D0-7A49-42D6-8928-EBF12EAF10CE}" srcOrd="1" destOrd="0" presId="urn:microsoft.com/office/officeart/2008/layout/HorizontalMultiLevelHierarchy"/>
    <dgm:cxn modelId="{4FC017BB-52F4-4E4B-91E0-754D9BD7D57A}" type="presOf" srcId="{69F6CB93-06ED-45E8-88AB-C10FEBE9236E}" destId="{BA2DBB1B-ED07-400F-90D2-CE940703D704}" srcOrd="0" destOrd="0" presId="urn:microsoft.com/office/officeart/2008/layout/HorizontalMultiLevelHierarchy"/>
    <dgm:cxn modelId="{6B36517C-B4D1-451B-9755-C5022ECEA5BB}" type="presOf" srcId="{0E12F261-601E-497E-8571-04739A429292}" destId="{31F60CC8-86E2-4AA1-9ABD-182D224EE66B}" srcOrd="0" destOrd="0" presId="urn:microsoft.com/office/officeart/2008/layout/HorizontalMultiLevelHierarchy"/>
    <dgm:cxn modelId="{A76CFB4F-A08E-41B6-A002-8C45D999078B}" srcId="{0EB5ED4C-8235-466B-BC6A-67985D23BE0B}" destId="{633E2F9F-2198-42A3-B47B-C70FDD2E73B9}" srcOrd="7" destOrd="0" parTransId="{2BD17098-445F-4B2E-A9E5-FD1A94536A61}" sibTransId="{D86823D0-6199-4CDF-8449-79E03550A28B}"/>
    <dgm:cxn modelId="{40A59753-22CC-4678-9A57-60762E6285FD}" type="presOf" srcId="{D38DCFC9-D6A5-4D0D-8317-38BDC6EA56DE}" destId="{93F4ECB5-A90B-47C6-A812-3D9BA628F2BD}" srcOrd="0" destOrd="0" presId="urn:microsoft.com/office/officeart/2008/layout/HorizontalMultiLevelHierarchy"/>
    <dgm:cxn modelId="{F5EFEED9-F7F5-449E-B8D1-D82333F7DEA4}" srcId="{0EB5ED4C-8235-466B-BC6A-67985D23BE0B}" destId="{43E46F42-AE0B-4D6E-BE47-B52497EE994F}" srcOrd="1" destOrd="0" parTransId="{9CD9BE67-78CD-4E90-9FFB-819D746489C1}" sibTransId="{6877CF28-13CC-4070-B820-6F0AAC85E526}"/>
    <dgm:cxn modelId="{0BA42305-908E-4B6C-B2F3-493951560F32}" type="presOf" srcId="{CAD39C34-3A15-4FA5-B8E1-B875B681EBEC}" destId="{EC4B0970-ECC1-41E0-991B-1834C740E671}" srcOrd="1" destOrd="0" presId="urn:microsoft.com/office/officeart/2008/layout/HorizontalMultiLevelHierarchy"/>
    <dgm:cxn modelId="{F626B797-F564-4137-A59C-C1C25C306B34}" type="presOf" srcId="{9CD9BE67-78CD-4E90-9FFB-819D746489C1}" destId="{08872482-B243-4430-9A81-389003936751}" srcOrd="0" destOrd="0" presId="urn:microsoft.com/office/officeart/2008/layout/HorizontalMultiLevelHierarchy"/>
    <dgm:cxn modelId="{18150449-CD08-4ABC-9484-29056A2DBA3C}" srcId="{0EB5ED4C-8235-466B-BC6A-67985D23BE0B}" destId="{5A9D9525-92B3-416E-8581-389CA91EFD80}" srcOrd="4" destOrd="0" parTransId="{0FA4FAF1-7E87-4B09-8728-67F245C0A85B}" sibTransId="{F6303A98-D17B-4BAC-837A-08FAD3167A65}"/>
    <dgm:cxn modelId="{4DE65149-E695-4307-9F28-B8D606ADCD4E}" type="presOf" srcId="{633E2F9F-2198-42A3-B47B-C70FDD2E73B9}" destId="{0F532C5D-CC41-4C40-9B9D-9731DCB6A101}" srcOrd="0" destOrd="0" presId="urn:microsoft.com/office/officeart/2008/layout/HorizontalMultiLevelHierarchy"/>
    <dgm:cxn modelId="{9060466F-3F0A-48E5-BD39-65810E057995}" type="presOf" srcId="{5A9D9525-92B3-416E-8581-389CA91EFD80}" destId="{0FF8E760-D2CE-4614-95E4-434D79EB618B}" srcOrd="0" destOrd="0" presId="urn:microsoft.com/office/officeart/2008/layout/HorizontalMultiLevelHierarchy"/>
    <dgm:cxn modelId="{41F9311C-E842-4021-878C-2E3891930967}" type="presOf" srcId="{2B2B4A39-8D6D-4EAC-A0AE-3FD016DE5D5C}" destId="{2C2E3111-7C2A-4F2F-A15E-9C6322DFB587}" srcOrd="0" destOrd="0" presId="urn:microsoft.com/office/officeart/2008/layout/HorizontalMultiLevelHierarchy"/>
    <dgm:cxn modelId="{C2B278CC-6533-4D49-8746-5206E385CC8C}" type="presOf" srcId="{268FC1BE-BF7B-4554-985C-E2E8669ACD74}" destId="{3F2CEBCB-FEEC-41C4-A7E1-123C6E2FEEB8}" srcOrd="0" destOrd="0" presId="urn:microsoft.com/office/officeart/2008/layout/HorizontalMultiLevelHierarchy"/>
    <dgm:cxn modelId="{AC03FB5D-6B80-4009-BC56-CF0EFF3CF55D}" type="presParOf" srcId="{BA2DBB1B-ED07-400F-90D2-CE940703D704}" destId="{AACEAAFD-7DE2-4AB5-8B24-3BBCDBD834E7}" srcOrd="0" destOrd="0" presId="urn:microsoft.com/office/officeart/2008/layout/HorizontalMultiLevelHierarchy"/>
    <dgm:cxn modelId="{7060A45B-961D-4332-9FF5-AB00173070BC}" type="presParOf" srcId="{AACEAAFD-7DE2-4AB5-8B24-3BBCDBD834E7}" destId="{0CD0D381-6AE6-4D54-9709-EFDAE5C8A5A4}" srcOrd="0" destOrd="0" presId="urn:microsoft.com/office/officeart/2008/layout/HorizontalMultiLevelHierarchy"/>
    <dgm:cxn modelId="{DEC3D261-764B-4E6D-AAAA-9B968FD5EA8A}" type="presParOf" srcId="{AACEAAFD-7DE2-4AB5-8B24-3BBCDBD834E7}" destId="{BE0276CF-7946-4880-9DDB-B7A81C161E4A}" srcOrd="1" destOrd="0" presId="urn:microsoft.com/office/officeart/2008/layout/HorizontalMultiLevelHierarchy"/>
    <dgm:cxn modelId="{2778E071-E83D-4030-AD29-632D86AD5CBA}" type="presParOf" srcId="{BE0276CF-7946-4880-9DDB-B7A81C161E4A}" destId="{F25F90DD-D168-4488-B0AF-8BDF3B67636A}" srcOrd="0" destOrd="0" presId="urn:microsoft.com/office/officeart/2008/layout/HorizontalMultiLevelHierarchy"/>
    <dgm:cxn modelId="{63928814-BE26-4C94-B676-310A18C50553}" type="presParOf" srcId="{F25F90DD-D168-4488-B0AF-8BDF3B67636A}" destId="{DD1DECB0-9EB1-454E-92E4-4A576CAF032C}" srcOrd="0" destOrd="0" presId="urn:microsoft.com/office/officeart/2008/layout/HorizontalMultiLevelHierarchy"/>
    <dgm:cxn modelId="{8902C5C2-A4F7-4FB3-8E7A-0EB3D5701AB7}" type="presParOf" srcId="{BE0276CF-7946-4880-9DDB-B7A81C161E4A}" destId="{7588464D-2D41-46F3-9928-23E097DE2026}" srcOrd="1" destOrd="0" presId="urn:microsoft.com/office/officeart/2008/layout/HorizontalMultiLevelHierarchy"/>
    <dgm:cxn modelId="{EF48FBE9-16FF-4661-82B4-084E49B421E9}" type="presParOf" srcId="{7588464D-2D41-46F3-9928-23E097DE2026}" destId="{31F60CC8-86E2-4AA1-9ABD-182D224EE66B}" srcOrd="0" destOrd="0" presId="urn:microsoft.com/office/officeart/2008/layout/HorizontalMultiLevelHierarchy"/>
    <dgm:cxn modelId="{17A5EB9D-52CD-4B79-9897-01166F63D68C}" type="presParOf" srcId="{7588464D-2D41-46F3-9928-23E097DE2026}" destId="{0507BC33-B160-477F-8339-C43B65BB2C68}" srcOrd="1" destOrd="0" presId="urn:microsoft.com/office/officeart/2008/layout/HorizontalMultiLevelHierarchy"/>
    <dgm:cxn modelId="{70066E17-C014-4034-B23A-1A1785239C46}" type="presParOf" srcId="{BE0276CF-7946-4880-9DDB-B7A81C161E4A}" destId="{08872482-B243-4430-9A81-389003936751}" srcOrd="2" destOrd="0" presId="urn:microsoft.com/office/officeart/2008/layout/HorizontalMultiLevelHierarchy"/>
    <dgm:cxn modelId="{AACFD148-6179-4B24-8289-AC3456ECF426}" type="presParOf" srcId="{08872482-B243-4430-9A81-389003936751}" destId="{CE072FA2-A6CF-4363-9B92-BB5530C247F9}" srcOrd="0" destOrd="0" presId="urn:microsoft.com/office/officeart/2008/layout/HorizontalMultiLevelHierarchy"/>
    <dgm:cxn modelId="{8A832829-B5FB-47D9-B764-104D7D84DF79}" type="presParOf" srcId="{BE0276CF-7946-4880-9DDB-B7A81C161E4A}" destId="{43518D7D-979D-4084-935D-7863A30C3824}" srcOrd="3" destOrd="0" presId="urn:microsoft.com/office/officeart/2008/layout/HorizontalMultiLevelHierarchy"/>
    <dgm:cxn modelId="{26E5499F-0E19-4764-80D7-4CEE6070198F}" type="presParOf" srcId="{43518D7D-979D-4084-935D-7863A30C3824}" destId="{28961BB1-4DE4-471B-BA56-AD1277EFD6C5}" srcOrd="0" destOrd="0" presId="urn:microsoft.com/office/officeart/2008/layout/HorizontalMultiLevelHierarchy"/>
    <dgm:cxn modelId="{FE7121E0-1ED8-48D5-BE9B-5B7DC4BC0AD1}" type="presParOf" srcId="{43518D7D-979D-4084-935D-7863A30C3824}" destId="{4B2F1F54-F577-4872-A1E8-CAB9DA7234CE}" srcOrd="1" destOrd="0" presId="urn:microsoft.com/office/officeart/2008/layout/HorizontalMultiLevelHierarchy"/>
    <dgm:cxn modelId="{68C1D019-C327-4243-AF47-2D9E13739D94}" type="presParOf" srcId="{BE0276CF-7946-4880-9DDB-B7A81C161E4A}" destId="{524B9602-1C15-45A8-933B-4F49439FC381}" srcOrd="4" destOrd="0" presId="urn:microsoft.com/office/officeart/2008/layout/HorizontalMultiLevelHierarchy"/>
    <dgm:cxn modelId="{2C35A661-4C21-455D-AA70-4892CF75E964}" type="presParOf" srcId="{524B9602-1C15-45A8-933B-4F49439FC381}" destId="{902B384B-D60A-458F-84F0-5513510AC8D1}" srcOrd="0" destOrd="0" presId="urn:microsoft.com/office/officeart/2008/layout/HorizontalMultiLevelHierarchy"/>
    <dgm:cxn modelId="{079C59DB-A686-4FBC-803F-803CA1DB270D}" type="presParOf" srcId="{BE0276CF-7946-4880-9DDB-B7A81C161E4A}" destId="{98EE4931-C9CA-4B62-B954-662F1B33865F}" srcOrd="5" destOrd="0" presId="urn:microsoft.com/office/officeart/2008/layout/HorizontalMultiLevelHierarchy"/>
    <dgm:cxn modelId="{04D6CEDE-4226-4AAA-B542-88C186FA55BF}" type="presParOf" srcId="{98EE4931-C9CA-4B62-B954-662F1B33865F}" destId="{D3FC7D05-F00C-4FF4-9E3E-DFC5551E725F}" srcOrd="0" destOrd="0" presId="urn:microsoft.com/office/officeart/2008/layout/HorizontalMultiLevelHierarchy"/>
    <dgm:cxn modelId="{CB98BB60-CCB6-465A-A354-B13CE1778010}" type="presParOf" srcId="{98EE4931-C9CA-4B62-B954-662F1B33865F}" destId="{3D44F53A-2409-4041-85B1-3ED45BAFA666}" srcOrd="1" destOrd="0" presId="urn:microsoft.com/office/officeart/2008/layout/HorizontalMultiLevelHierarchy"/>
    <dgm:cxn modelId="{D020172F-F993-48B1-B294-490151EF3FE2}" type="presParOf" srcId="{BE0276CF-7946-4880-9DDB-B7A81C161E4A}" destId="{3C3B6127-150E-418E-AF50-C8B5D24F95F0}" srcOrd="6" destOrd="0" presId="urn:microsoft.com/office/officeart/2008/layout/HorizontalMultiLevelHierarchy"/>
    <dgm:cxn modelId="{E906C598-AA4A-4FEF-8A80-17DE26B697BE}" type="presParOf" srcId="{3C3B6127-150E-418E-AF50-C8B5D24F95F0}" destId="{69812284-CD96-4031-BEA8-608BAB7EB296}" srcOrd="0" destOrd="0" presId="urn:microsoft.com/office/officeart/2008/layout/HorizontalMultiLevelHierarchy"/>
    <dgm:cxn modelId="{76D95FAA-45DB-454F-8601-CF7F88734D9C}" type="presParOf" srcId="{BE0276CF-7946-4880-9DDB-B7A81C161E4A}" destId="{72595A4D-8434-4532-A694-094CEEE95ACC}" srcOrd="7" destOrd="0" presId="urn:microsoft.com/office/officeart/2008/layout/HorizontalMultiLevelHierarchy"/>
    <dgm:cxn modelId="{C601343C-4AD9-45AA-9669-741F70B1E9D8}" type="presParOf" srcId="{72595A4D-8434-4532-A694-094CEEE95ACC}" destId="{3F2CEBCB-FEEC-41C4-A7E1-123C6E2FEEB8}" srcOrd="0" destOrd="0" presId="urn:microsoft.com/office/officeart/2008/layout/HorizontalMultiLevelHierarchy"/>
    <dgm:cxn modelId="{4A6C288E-B846-4747-876E-808F7E171956}" type="presParOf" srcId="{72595A4D-8434-4532-A694-094CEEE95ACC}" destId="{EF8B3381-1A29-480E-B1C0-409322FDD950}" srcOrd="1" destOrd="0" presId="urn:microsoft.com/office/officeart/2008/layout/HorizontalMultiLevelHierarchy"/>
    <dgm:cxn modelId="{F680EA0B-3CE5-43DA-AA6F-FAA69228F9C5}" type="presParOf" srcId="{BE0276CF-7946-4880-9DDB-B7A81C161E4A}" destId="{C128B18B-FA93-492D-9B92-1B9C9F8E98CD}" srcOrd="8" destOrd="0" presId="urn:microsoft.com/office/officeart/2008/layout/HorizontalMultiLevelHierarchy"/>
    <dgm:cxn modelId="{F75D1A29-16DE-4445-BD0E-6B3221137A2B}" type="presParOf" srcId="{C128B18B-FA93-492D-9B92-1B9C9F8E98CD}" destId="{A90AE85D-61A7-4C1D-B3AD-AE0BC528E3E6}" srcOrd="0" destOrd="0" presId="urn:microsoft.com/office/officeart/2008/layout/HorizontalMultiLevelHierarchy"/>
    <dgm:cxn modelId="{94B22722-2088-4579-B314-087C3CC2A2CB}" type="presParOf" srcId="{BE0276CF-7946-4880-9DDB-B7A81C161E4A}" destId="{5589C6FB-244D-4348-A8FA-1FA12FA4CA40}" srcOrd="9" destOrd="0" presId="urn:microsoft.com/office/officeart/2008/layout/HorizontalMultiLevelHierarchy"/>
    <dgm:cxn modelId="{1DB7B072-D0DF-44A9-9188-97ED6E95DA69}" type="presParOf" srcId="{5589C6FB-244D-4348-A8FA-1FA12FA4CA40}" destId="{0FF8E760-D2CE-4614-95E4-434D79EB618B}" srcOrd="0" destOrd="0" presId="urn:microsoft.com/office/officeart/2008/layout/HorizontalMultiLevelHierarchy"/>
    <dgm:cxn modelId="{7ACE1A0F-438C-43B2-9B5C-F280432FB8B5}" type="presParOf" srcId="{5589C6FB-244D-4348-A8FA-1FA12FA4CA40}" destId="{7C10B474-D145-4D12-AC35-D3583B6A987F}" srcOrd="1" destOrd="0" presId="urn:microsoft.com/office/officeart/2008/layout/HorizontalMultiLevelHierarchy"/>
    <dgm:cxn modelId="{5208157E-8BE8-4E7E-82D9-4522B6D8C2CC}" type="presParOf" srcId="{BE0276CF-7946-4880-9DDB-B7A81C161E4A}" destId="{402E5CC1-99F5-4864-B8FF-745BC3595415}" srcOrd="10" destOrd="0" presId="urn:microsoft.com/office/officeart/2008/layout/HorizontalMultiLevelHierarchy"/>
    <dgm:cxn modelId="{4B5893EE-EF76-4745-874F-B2295B385EED}" type="presParOf" srcId="{402E5CC1-99F5-4864-B8FF-745BC3595415}" destId="{EC4B0970-ECC1-41E0-991B-1834C740E671}" srcOrd="0" destOrd="0" presId="urn:microsoft.com/office/officeart/2008/layout/HorizontalMultiLevelHierarchy"/>
    <dgm:cxn modelId="{76425B8E-4797-4992-962A-31F8C8B5A522}" type="presParOf" srcId="{BE0276CF-7946-4880-9DDB-B7A81C161E4A}" destId="{36B9BC78-A5F0-4249-AB4D-25D65B542283}" srcOrd="11" destOrd="0" presId="urn:microsoft.com/office/officeart/2008/layout/HorizontalMultiLevelHierarchy"/>
    <dgm:cxn modelId="{FDE76552-03DF-4663-B6AF-B5CA358D6FFC}" type="presParOf" srcId="{36B9BC78-A5F0-4249-AB4D-25D65B542283}" destId="{646A4256-0385-4AA9-8182-8F2FCB8D651A}" srcOrd="0" destOrd="0" presId="urn:microsoft.com/office/officeart/2008/layout/HorizontalMultiLevelHierarchy"/>
    <dgm:cxn modelId="{C22B5982-314C-4E9A-A717-F72B1E521ED0}" type="presParOf" srcId="{36B9BC78-A5F0-4249-AB4D-25D65B542283}" destId="{FAC02CCB-B7DD-438E-8C9F-E625FF390EE3}" srcOrd="1" destOrd="0" presId="urn:microsoft.com/office/officeart/2008/layout/HorizontalMultiLevelHierarchy"/>
    <dgm:cxn modelId="{54F96AB0-C732-4FB6-8E81-CDB46A5A742A}" type="presParOf" srcId="{BE0276CF-7946-4880-9DDB-B7A81C161E4A}" destId="{2462E032-87C8-445D-A539-B78A930F019F}" srcOrd="12" destOrd="0" presId="urn:microsoft.com/office/officeart/2008/layout/HorizontalMultiLevelHierarchy"/>
    <dgm:cxn modelId="{F1B25E7C-1113-4818-B244-39975B686EAA}" type="presParOf" srcId="{2462E032-87C8-445D-A539-B78A930F019F}" destId="{65A4B4D0-7A49-42D6-8928-EBF12EAF10CE}" srcOrd="0" destOrd="0" presId="urn:microsoft.com/office/officeart/2008/layout/HorizontalMultiLevelHierarchy"/>
    <dgm:cxn modelId="{ECF7ADA1-0C0A-4236-ABE5-1C6C1FE5A4BE}" type="presParOf" srcId="{BE0276CF-7946-4880-9DDB-B7A81C161E4A}" destId="{96A67FB6-665B-444E-965D-2A198DFDE3D8}" srcOrd="13" destOrd="0" presId="urn:microsoft.com/office/officeart/2008/layout/HorizontalMultiLevelHierarchy"/>
    <dgm:cxn modelId="{D9F2A335-A12B-40F1-AFC5-FCABFFD4360B}" type="presParOf" srcId="{96A67FB6-665B-444E-965D-2A198DFDE3D8}" destId="{2C2E3111-7C2A-4F2F-A15E-9C6322DFB587}" srcOrd="0" destOrd="0" presId="urn:microsoft.com/office/officeart/2008/layout/HorizontalMultiLevelHierarchy"/>
    <dgm:cxn modelId="{D5ABEE1E-BD28-4DBA-8D36-1EB86B35B808}" type="presParOf" srcId="{96A67FB6-665B-444E-965D-2A198DFDE3D8}" destId="{4E52E63C-7B59-46B4-B5CA-292E296BCA69}" srcOrd="1" destOrd="0" presId="urn:microsoft.com/office/officeart/2008/layout/HorizontalMultiLevelHierarchy"/>
    <dgm:cxn modelId="{E45AF1DD-FCEB-4466-A053-300086F880BB}" type="presParOf" srcId="{BE0276CF-7946-4880-9DDB-B7A81C161E4A}" destId="{F3A4C56C-2AC9-4573-8056-D6D9BA898DD9}" srcOrd="14" destOrd="0" presId="urn:microsoft.com/office/officeart/2008/layout/HorizontalMultiLevelHierarchy"/>
    <dgm:cxn modelId="{4DC208BF-9A15-4E2A-9BAC-7078CBFB762B}" type="presParOf" srcId="{F3A4C56C-2AC9-4573-8056-D6D9BA898DD9}" destId="{97B9A4CF-ECA6-4648-99D5-C8F29EDA69A1}" srcOrd="0" destOrd="0" presId="urn:microsoft.com/office/officeart/2008/layout/HorizontalMultiLevelHierarchy"/>
    <dgm:cxn modelId="{08A54F51-CF2E-4894-BFEC-1D0E66042A87}" type="presParOf" srcId="{BE0276CF-7946-4880-9DDB-B7A81C161E4A}" destId="{4B175C2E-326C-431F-9B75-BC588BD0F918}" srcOrd="15" destOrd="0" presId="urn:microsoft.com/office/officeart/2008/layout/HorizontalMultiLevelHierarchy"/>
    <dgm:cxn modelId="{FFB90426-8C5F-4585-B40C-9B1C033E8CB0}" type="presParOf" srcId="{4B175C2E-326C-431F-9B75-BC588BD0F918}" destId="{0F532C5D-CC41-4C40-9B9D-9731DCB6A101}" srcOrd="0" destOrd="0" presId="urn:microsoft.com/office/officeart/2008/layout/HorizontalMultiLevelHierarchy"/>
    <dgm:cxn modelId="{E9587D32-0202-4AFE-ADF2-1D51C9EFABC1}" type="presParOf" srcId="{4B175C2E-326C-431F-9B75-BC588BD0F918}" destId="{DB91DC82-E52E-442F-BE37-68671492794B}" srcOrd="1" destOrd="0" presId="urn:microsoft.com/office/officeart/2008/layout/HorizontalMultiLevelHierarchy"/>
    <dgm:cxn modelId="{925FB954-7B01-44D4-A4D2-59BD37CC0527}" type="presParOf" srcId="{BE0276CF-7946-4880-9DDB-B7A81C161E4A}" destId="{44D3DF11-3A2A-4A3A-A74D-08176CB21AFA}" srcOrd="16" destOrd="0" presId="urn:microsoft.com/office/officeart/2008/layout/HorizontalMultiLevelHierarchy"/>
    <dgm:cxn modelId="{3B428D78-A952-47A3-885A-FA4010F92CF9}" type="presParOf" srcId="{44D3DF11-3A2A-4A3A-A74D-08176CB21AFA}" destId="{DE91DEFB-DBA8-44C9-B393-D5F147DBDDBD}" srcOrd="0" destOrd="0" presId="urn:microsoft.com/office/officeart/2008/layout/HorizontalMultiLevelHierarchy"/>
    <dgm:cxn modelId="{2ECBBF61-9321-4970-AA4C-B8D840D86CC2}" type="presParOf" srcId="{BE0276CF-7946-4880-9DDB-B7A81C161E4A}" destId="{62ACCB8C-9982-4989-AD2F-65BBA4C0C2FB}" srcOrd="17" destOrd="0" presId="urn:microsoft.com/office/officeart/2008/layout/HorizontalMultiLevelHierarchy"/>
    <dgm:cxn modelId="{2A5D062F-FF75-4557-984D-B95B802B3206}" type="presParOf" srcId="{62ACCB8C-9982-4989-AD2F-65BBA4C0C2FB}" destId="{1B2A6478-F1D9-4A60-9ECA-A57B3E214D2F}" srcOrd="0" destOrd="0" presId="urn:microsoft.com/office/officeart/2008/layout/HorizontalMultiLevelHierarchy"/>
    <dgm:cxn modelId="{E8EE81BA-99CC-44D6-807C-163711B16EC1}" type="presParOf" srcId="{62ACCB8C-9982-4989-AD2F-65BBA4C0C2FB}" destId="{B7C0AF7A-E553-4DD0-A622-B2DB9FABAC8B}" srcOrd="1" destOrd="0" presId="urn:microsoft.com/office/officeart/2008/layout/HorizontalMultiLevelHierarchy"/>
    <dgm:cxn modelId="{4E368532-7AB9-470E-B146-B487C03FE7F2}" type="presParOf" srcId="{BE0276CF-7946-4880-9DDB-B7A81C161E4A}" destId="{93F4ECB5-A90B-47C6-A812-3D9BA628F2BD}" srcOrd="18" destOrd="0" presId="urn:microsoft.com/office/officeart/2008/layout/HorizontalMultiLevelHierarchy"/>
    <dgm:cxn modelId="{D702D1F0-B7A4-4D48-BDFE-F2915F988DE6}" type="presParOf" srcId="{93F4ECB5-A90B-47C6-A812-3D9BA628F2BD}" destId="{E3FB85FB-9242-43FC-85AD-60999A62E361}" srcOrd="0" destOrd="0" presId="urn:microsoft.com/office/officeart/2008/layout/HorizontalMultiLevelHierarchy"/>
    <dgm:cxn modelId="{4065A0FA-41CC-4D08-A229-D09A4F7380CC}" type="presParOf" srcId="{BE0276CF-7946-4880-9DDB-B7A81C161E4A}" destId="{6B3390D8-608A-4EEA-A330-B25E22796B31}" srcOrd="19" destOrd="0" presId="urn:microsoft.com/office/officeart/2008/layout/HorizontalMultiLevelHierarchy"/>
    <dgm:cxn modelId="{2896E266-7E19-4109-8DC8-B8234DC13199}" type="presParOf" srcId="{6B3390D8-608A-4EEA-A330-B25E22796B31}" destId="{C65999C3-A3A3-4172-8033-90E97E20F6A1}" srcOrd="0" destOrd="0" presId="urn:microsoft.com/office/officeart/2008/layout/HorizontalMultiLevelHierarchy"/>
    <dgm:cxn modelId="{C4F7739D-DAB7-4CDD-8718-900B5D59483D}" type="presParOf" srcId="{6B3390D8-608A-4EEA-A330-B25E22796B31}" destId="{C8E9F1B2-56AA-4B9B-8B25-F9B1D1C9F6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F6CB93-06ED-45E8-88AB-C10FEBE923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B5ED4C-8235-466B-BC6A-67985D23BE0B}">
      <dgm:prSet phldrT="[Texto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1600" b="1" dirty="0" err="1" smtClean="0">
              <a:latin typeface="Arial Rounded MT Bold" panose="020F0704030504030204" pitchFamily="34" charset="0"/>
            </a:rPr>
            <a:t>Modelling</a:t>
          </a:r>
          <a:r>
            <a:rPr lang="es-ES" sz="1600" b="1" dirty="0" smtClean="0">
              <a:latin typeface="Arial Rounded MT Bold" panose="020F0704030504030204" pitchFamily="34" charset="0"/>
            </a:rPr>
            <a:t> </a:t>
          </a:r>
          <a:r>
            <a:rPr lang="es-ES" sz="1600" b="1" dirty="0" err="1" smtClean="0">
              <a:latin typeface="Arial Rounded MT Bold" panose="020F0704030504030204" pitchFamily="34" charset="0"/>
            </a:rPr>
            <a:t>formalisms</a:t>
          </a:r>
          <a:r>
            <a:rPr lang="es-ES" sz="1600" b="1" dirty="0" smtClean="0">
              <a:latin typeface="Arial Rounded MT Bold" panose="020F0704030504030204" pitchFamily="34" charset="0"/>
            </a:rPr>
            <a:t> in </a:t>
          </a:r>
        </a:p>
        <a:p>
          <a:r>
            <a:rPr lang="es-ES" sz="1600" b="1" dirty="0" err="1" smtClean="0">
              <a:latin typeface="Arial Rounded MT Bold" panose="020F0704030504030204" pitchFamily="34" charset="0"/>
            </a:rPr>
            <a:t>Systems</a:t>
          </a:r>
          <a:r>
            <a:rPr lang="es-ES" sz="1600" b="1" dirty="0" smtClean="0">
              <a:latin typeface="Arial Rounded MT Bold" panose="020F0704030504030204" pitchFamily="34" charset="0"/>
            </a:rPr>
            <a:t> </a:t>
          </a:r>
          <a:r>
            <a:rPr lang="es-ES" sz="1600" b="1" dirty="0" err="1" smtClean="0">
              <a:latin typeface="Arial Rounded MT Bold" panose="020F0704030504030204" pitchFamily="34" charset="0"/>
            </a:rPr>
            <a:t>Biology</a:t>
          </a:r>
          <a:endParaRPr lang="es-ES" sz="1600" b="1" dirty="0">
            <a:latin typeface="Arial Rounded MT Bold" panose="020F0704030504030204" pitchFamily="34" charset="0"/>
          </a:endParaRPr>
        </a:p>
      </dgm:t>
    </dgm:pt>
    <dgm:pt modelId="{B3DFBD04-E5BF-4CDF-A30D-EE016719D958}" type="parTrans" cxnId="{3222DB8A-F59B-46CF-824A-462E223FBC8B}">
      <dgm:prSet/>
      <dgm:spPr/>
      <dgm:t>
        <a:bodyPr/>
        <a:lstStyle/>
        <a:p>
          <a:endParaRPr lang="es-ES" sz="2400"/>
        </a:p>
      </dgm:t>
    </dgm:pt>
    <dgm:pt modelId="{9A5C72A7-B6E5-4F70-9515-8F98A7A9C0F2}" type="sibTrans" cxnId="{3222DB8A-F59B-46CF-824A-462E223FBC8B}">
      <dgm:prSet/>
      <dgm:spPr/>
      <dgm:t>
        <a:bodyPr/>
        <a:lstStyle/>
        <a:p>
          <a:endParaRPr lang="es-ES" sz="2400"/>
        </a:p>
      </dgm:t>
    </dgm:pt>
    <dgm:pt modelId="{0E12F261-601E-497E-8571-04739A429292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Boolean</a:t>
          </a:r>
          <a:r>
            <a:rPr lang="es-ES" sz="1400" dirty="0" smtClean="0"/>
            <a:t> </a:t>
          </a:r>
          <a:r>
            <a:rPr lang="es-ES" sz="1400" dirty="0" err="1" smtClean="0"/>
            <a:t>networks</a:t>
          </a:r>
          <a:r>
            <a:rPr lang="es-ES" sz="1400" dirty="0" smtClean="0"/>
            <a:t> </a:t>
          </a:r>
          <a:endParaRPr lang="es-ES" sz="1400" dirty="0"/>
        </a:p>
      </dgm:t>
    </dgm:pt>
    <dgm:pt modelId="{C58335AB-9AB3-4EBA-A9EC-7F0C8C3EA220}" type="parTrans" cxnId="{06F587A4-3A88-4A18-85A5-42D883C923C9}">
      <dgm:prSet custT="1"/>
      <dgm:spPr/>
      <dgm:t>
        <a:bodyPr/>
        <a:lstStyle/>
        <a:p>
          <a:endParaRPr lang="es-ES" sz="800"/>
        </a:p>
      </dgm:t>
    </dgm:pt>
    <dgm:pt modelId="{FD8500FD-20B8-4D1A-8F60-253D29802DCE}" type="sibTrans" cxnId="{06F587A4-3A88-4A18-85A5-42D883C923C9}">
      <dgm:prSet/>
      <dgm:spPr/>
      <dgm:t>
        <a:bodyPr/>
        <a:lstStyle/>
        <a:p>
          <a:endParaRPr lang="es-ES" sz="2400"/>
        </a:p>
      </dgm:t>
    </dgm:pt>
    <dgm:pt modelId="{43E46F42-AE0B-4D6E-BE47-B52497EE994F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Bayesian</a:t>
          </a:r>
          <a:r>
            <a:rPr lang="es-ES" sz="1400" dirty="0" smtClean="0"/>
            <a:t> </a:t>
          </a:r>
          <a:r>
            <a:rPr lang="es-ES" sz="1400" dirty="0" err="1" smtClean="0"/>
            <a:t>networks</a:t>
          </a:r>
          <a:endParaRPr lang="es-ES" sz="1400" dirty="0"/>
        </a:p>
      </dgm:t>
    </dgm:pt>
    <dgm:pt modelId="{9CD9BE67-78CD-4E90-9FFB-819D746489C1}" type="parTrans" cxnId="{F5EFEED9-F7F5-449E-B8D1-D82333F7DEA4}">
      <dgm:prSet custT="1"/>
      <dgm:spPr/>
      <dgm:t>
        <a:bodyPr/>
        <a:lstStyle/>
        <a:p>
          <a:endParaRPr lang="es-ES" sz="700"/>
        </a:p>
      </dgm:t>
    </dgm:pt>
    <dgm:pt modelId="{6877CF28-13CC-4070-B820-6F0AAC85E526}" type="sibTrans" cxnId="{F5EFEED9-F7F5-449E-B8D1-D82333F7DEA4}">
      <dgm:prSet/>
      <dgm:spPr/>
      <dgm:t>
        <a:bodyPr/>
        <a:lstStyle/>
        <a:p>
          <a:endParaRPr lang="es-ES" sz="2400"/>
        </a:p>
      </dgm:t>
    </dgm:pt>
    <dgm:pt modelId="{F2A2B99D-400F-44BE-B1E1-F009F31ABEA6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smtClean="0"/>
            <a:t>Petri nets</a:t>
          </a:r>
          <a:endParaRPr lang="es-ES" sz="1400" dirty="0"/>
        </a:p>
      </dgm:t>
    </dgm:pt>
    <dgm:pt modelId="{F9E85214-B81A-4400-A8D3-E3DFB40D06AD}" type="parTrans" cxnId="{24288814-53CC-480A-94F9-A0E461F1717C}">
      <dgm:prSet custT="1"/>
      <dgm:spPr/>
      <dgm:t>
        <a:bodyPr/>
        <a:lstStyle/>
        <a:p>
          <a:endParaRPr lang="es-ES" sz="700"/>
        </a:p>
      </dgm:t>
    </dgm:pt>
    <dgm:pt modelId="{F909CC34-0AF6-4BCC-825E-CA4B7C8C7261}" type="sibTrans" cxnId="{24288814-53CC-480A-94F9-A0E461F1717C}">
      <dgm:prSet/>
      <dgm:spPr/>
      <dgm:t>
        <a:bodyPr/>
        <a:lstStyle/>
        <a:p>
          <a:endParaRPr lang="es-ES" sz="2400"/>
        </a:p>
      </dgm:t>
    </dgm:pt>
    <dgm:pt modelId="{268FC1BE-BF7B-4554-985C-E2E8669ACD74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process</a:t>
          </a:r>
          <a:r>
            <a:rPr lang="es-ES" sz="1400" dirty="0" smtClean="0"/>
            <a:t> algebras</a:t>
          </a:r>
          <a:endParaRPr lang="es-ES" sz="1400" dirty="0"/>
        </a:p>
      </dgm:t>
    </dgm:pt>
    <dgm:pt modelId="{AA733914-F995-449A-B0DC-0240283E0565}" type="parTrans" cxnId="{F46E390E-DB6E-4C6D-8F6B-8EC7148437E9}">
      <dgm:prSet custT="1"/>
      <dgm:spPr/>
      <dgm:t>
        <a:bodyPr/>
        <a:lstStyle/>
        <a:p>
          <a:endParaRPr lang="es-ES" sz="700"/>
        </a:p>
      </dgm:t>
    </dgm:pt>
    <dgm:pt modelId="{F908C4E8-4448-4535-9333-61618FFC616F}" type="sibTrans" cxnId="{F46E390E-DB6E-4C6D-8F6B-8EC7148437E9}">
      <dgm:prSet/>
      <dgm:spPr/>
      <dgm:t>
        <a:bodyPr/>
        <a:lstStyle/>
        <a:p>
          <a:endParaRPr lang="es-ES" sz="2400"/>
        </a:p>
      </dgm:t>
    </dgm:pt>
    <dgm:pt modelId="{5A9D9525-92B3-416E-8581-389CA91EFD80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constraint-based</a:t>
          </a:r>
          <a:r>
            <a:rPr lang="es-ES" sz="1400" dirty="0" smtClean="0"/>
            <a:t> </a:t>
          </a:r>
          <a:r>
            <a:rPr lang="es-ES" sz="1400" dirty="0" err="1" smtClean="0"/>
            <a:t>models</a:t>
          </a:r>
          <a:endParaRPr lang="es-ES" sz="1400" dirty="0"/>
        </a:p>
      </dgm:t>
    </dgm:pt>
    <dgm:pt modelId="{0FA4FAF1-7E87-4B09-8728-67F245C0A85B}" type="parTrans" cxnId="{18150449-CD08-4ABC-9484-29056A2DBA3C}">
      <dgm:prSet custT="1"/>
      <dgm:spPr/>
      <dgm:t>
        <a:bodyPr/>
        <a:lstStyle/>
        <a:p>
          <a:endParaRPr lang="es-ES" sz="700"/>
        </a:p>
      </dgm:t>
    </dgm:pt>
    <dgm:pt modelId="{F6303A98-D17B-4BAC-837A-08FAD3167A65}" type="sibTrans" cxnId="{18150449-CD08-4ABC-9484-29056A2DBA3C}">
      <dgm:prSet/>
      <dgm:spPr/>
      <dgm:t>
        <a:bodyPr/>
        <a:lstStyle/>
        <a:p>
          <a:endParaRPr lang="es-ES" sz="2400"/>
        </a:p>
      </dgm:t>
    </dgm:pt>
    <dgm:pt modelId="{7549BCC3-ABDD-459F-A6CF-8C0472B7A119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400" b="1" dirty="0" err="1" smtClean="0">
              <a:solidFill>
                <a:srgbClr val="FFFF00"/>
              </a:solidFill>
            </a:rPr>
            <a:t>differential</a:t>
          </a:r>
          <a:r>
            <a:rPr lang="es-ES" sz="1400" b="1" dirty="0" smtClean="0">
              <a:solidFill>
                <a:srgbClr val="FFFF00"/>
              </a:solidFill>
            </a:rPr>
            <a:t> </a:t>
          </a:r>
          <a:r>
            <a:rPr lang="es-ES" sz="1400" b="1" dirty="0" err="1" smtClean="0">
              <a:solidFill>
                <a:srgbClr val="FFFF00"/>
              </a:solidFill>
            </a:rPr>
            <a:t>equations</a:t>
          </a:r>
          <a:endParaRPr lang="es-ES" sz="1400" b="1" dirty="0">
            <a:solidFill>
              <a:srgbClr val="FFFF00"/>
            </a:solidFill>
          </a:endParaRPr>
        </a:p>
      </dgm:t>
    </dgm:pt>
    <dgm:pt modelId="{CAD39C34-3A15-4FA5-B8E1-B875B681EBEC}" type="parTrans" cxnId="{03089A99-996C-4197-9B1C-004608199597}">
      <dgm:prSet custT="1"/>
      <dgm:spPr/>
      <dgm:t>
        <a:bodyPr/>
        <a:lstStyle/>
        <a:p>
          <a:endParaRPr lang="es-ES" sz="700"/>
        </a:p>
      </dgm:t>
    </dgm:pt>
    <dgm:pt modelId="{286A5E1B-8E06-46DB-8669-6A0F2870D740}" type="sibTrans" cxnId="{03089A99-996C-4197-9B1C-004608199597}">
      <dgm:prSet/>
      <dgm:spPr/>
      <dgm:t>
        <a:bodyPr/>
        <a:lstStyle/>
        <a:p>
          <a:endParaRPr lang="es-ES" sz="2400"/>
        </a:p>
      </dgm:t>
    </dgm:pt>
    <dgm:pt modelId="{2B2B4A39-8D6D-4EAC-A0AE-3FD016DE5D5C}">
      <dgm:prSet phldrT="[Texto]" custT="1"/>
      <dgm:spPr>
        <a:solidFill>
          <a:schemeClr val="bg2">
            <a:lumMod val="60000"/>
            <a:lumOff val="40000"/>
          </a:schemeClr>
        </a:solidFill>
        <a:effectLst>
          <a:outerShdw blurRad="50800" dist="38100" dir="5400000" algn="t" rotWithShape="0">
            <a:schemeClr val="bg2">
              <a:lumMod val="60000"/>
              <a:lumOff val="40000"/>
              <a:alpha val="40000"/>
            </a:schemeClr>
          </a:outerShdw>
        </a:effectLst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smtClean="0"/>
            <a:t>rule-</a:t>
          </a:r>
          <a:r>
            <a:rPr lang="es-ES" sz="1400" dirty="0" err="1" smtClean="0"/>
            <a:t>based</a:t>
          </a:r>
          <a:r>
            <a:rPr lang="es-ES" sz="1400" dirty="0" smtClean="0"/>
            <a:t> </a:t>
          </a:r>
          <a:r>
            <a:rPr lang="es-ES" sz="1400" dirty="0" err="1" smtClean="0"/>
            <a:t>models</a:t>
          </a:r>
          <a:endParaRPr lang="es-ES" sz="1400" dirty="0"/>
        </a:p>
      </dgm:t>
    </dgm:pt>
    <dgm:pt modelId="{4E0585D9-E9AF-4796-94D7-970FBDC11CE5}" type="parTrans" cxnId="{E9AF26D5-1E06-4848-A626-6042D52098B2}">
      <dgm:prSet custT="1"/>
      <dgm:spPr/>
      <dgm:t>
        <a:bodyPr/>
        <a:lstStyle/>
        <a:p>
          <a:endParaRPr lang="es-ES" sz="700"/>
        </a:p>
      </dgm:t>
    </dgm:pt>
    <dgm:pt modelId="{9F17D96E-0D3C-41BC-AA3E-BAE4E968C84F}" type="sibTrans" cxnId="{E9AF26D5-1E06-4848-A626-6042D52098B2}">
      <dgm:prSet/>
      <dgm:spPr/>
      <dgm:t>
        <a:bodyPr/>
        <a:lstStyle/>
        <a:p>
          <a:endParaRPr lang="es-ES" sz="2400"/>
        </a:p>
      </dgm:t>
    </dgm:pt>
    <dgm:pt modelId="{633E2F9F-2198-42A3-B47B-C70FDD2E73B9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interacting</a:t>
          </a:r>
          <a:r>
            <a:rPr lang="es-ES" sz="1400" dirty="0" smtClean="0"/>
            <a:t> </a:t>
          </a:r>
          <a:r>
            <a:rPr lang="es-ES" sz="1400" dirty="0" err="1" smtClean="0"/>
            <a:t>state</a:t>
          </a:r>
          <a:r>
            <a:rPr lang="es-ES" sz="1400" dirty="0" smtClean="0"/>
            <a:t> machines</a:t>
          </a:r>
          <a:endParaRPr lang="es-ES" sz="1400" dirty="0"/>
        </a:p>
      </dgm:t>
    </dgm:pt>
    <dgm:pt modelId="{2BD17098-445F-4B2E-A9E5-FD1A94536A61}" type="parTrans" cxnId="{A76CFB4F-A08E-41B6-A002-8C45D999078B}">
      <dgm:prSet custT="1"/>
      <dgm:spPr/>
      <dgm:t>
        <a:bodyPr/>
        <a:lstStyle/>
        <a:p>
          <a:endParaRPr lang="es-ES" sz="700"/>
        </a:p>
      </dgm:t>
    </dgm:pt>
    <dgm:pt modelId="{D86823D0-6199-4CDF-8449-79E03550A28B}" type="sibTrans" cxnId="{A76CFB4F-A08E-41B6-A002-8C45D999078B}">
      <dgm:prSet/>
      <dgm:spPr/>
      <dgm:t>
        <a:bodyPr/>
        <a:lstStyle/>
        <a:p>
          <a:endParaRPr lang="es-ES" sz="2400"/>
        </a:p>
      </dgm:t>
    </dgm:pt>
    <dgm:pt modelId="{6E21FF2F-DC3D-4094-AB2D-17F88A1CCED7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cellular</a:t>
          </a:r>
          <a:r>
            <a:rPr lang="es-ES" sz="1400" dirty="0" smtClean="0"/>
            <a:t> </a:t>
          </a:r>
          <a:r>
            <a:rPr lang="es-ES" sz="1400" dirty="0" err="1" smtClean="0"/>
            <a:t>automata</a:t>
          </a:r>
          <a:endParaRPr lang="es-ES" sz="1400" dirty="0"/>
        </a:p>
      </dgm:t>
    </dgm:pt>
    <dgm:pt modelId="{988EAF86-826B-4BB4-8EAC-145D12ECB7F8}" type="parTrans" cxnId="{98186BC1-29E6-4DE5-B5F6-7FD19559547C}">
      <dgm:prSet custT="1"/>
      <dgm:spPr/>
      <dgm:t>
        <a:bodyPr/>
        <a:lstStyle/>
        <a:p>
          <a:endParaRPr lang="es-ES" sz="700"/>
        </a:p>
      </dgm:t>
    </dgm:pt>
    <dgm:pt modelId="{E975DCD4-3382-420C-A241-71957F3C8840}" type="sibTrans" cxnId="{98186BC1-29E6-4DE5-B5F6-7FD19559547C}">
      <dgm:prSet/>
      <dgm:spPr/>
      <dgm:t>
        <a:bodyPr/>
        <a:lstStyle/>
        <a:p>
          <a:endParaRPr lang="es-ES" sz="2400"/>
        </a:p>
      </dgm:t>
    </dgm:pt>
    <dgm:pt modelId="{F83AADB3-64A7-4802-8EF4-DFB633BFC6F9}">
      <dgm:prSet phldrT="[Texto]" custT="1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gm:spPr>
      <dgm:t>
        <a:bodyPr/>
        <a:lstStyle/>
        <a:p>
          <a:r>
            <a:rPr lang="es-ES" sz="1400" dirty="0" err="1" smtClean="0"/>
            <a:t>agent-based</a:t>
          </a:r>
          <a:r>
            <a:rPr lang="es-ES" sz="1400" dirty="0" smtClean="0"/>
            <a:t> </a:t>
          </a:r>
          <a:r>
            <a:rPr lang="es-ES" sz="1400" dirty="0" err="1" smtClean="0"/>
            <a:t>models</a:t>
          </a:r>
          <a:endParaRPr lang="es-ES" sz="1400" dirty="0"/>
        </a:p>
      </dgm:t>
    </dgm:pt>
    <dgm:pt modelId="{D38DCFC9-D6A5-4D0D-8317-38BDC6EA56DE}" type="parTrans" cxnId="{E47710CC-5361-4CFB-AA1A-F822983E9475}">
      <dgm:prSet custT="1"/>
      <dgm:spPr/>
      <dgm:t>
        <a:bodyPr/>
        <a:lstStyle/>
        <a:p>
          <a:endParaRPr lang="es-ES" sz="800"/>
        </a:p>
      </dgm:t>
    </dgm:pt>
    <dgm:pt modelId="{1435A310-DA91-49F1-A862-3784DD5FD3AF}" type="sibTrans" cxnId="{E47710CC-5361-4CFB-AA1A-F822983E9475}">
      <dgm:prSet/>
      <dgm:spPr/>
      <dgm:t>
        <a:bodyPr/>
        <a:lstStyle/>
        <a:p>
          <a:endParaRPr lang="es-ES" sz="2400"/>
        </a:p>
      </dgm:t>
    </dgm:pt>
    <dgm:pt modelId="{BA2DBB1B-ED07-400F-90D2-CE940703D704}" type="pres">
      <dgm:prSet presAssocID="{69F6CB93-06ED-45E8-88AB-C10FEBE923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ACEAAFD-7DE2-4AB5-8B24-3BBCDBD834E7}" type="pres">
      <dgm:prSet presAssocID="{0EB5ED4C-8235-466B-BC6A-67985D23BE0B}" presName="root1" presStyleCnt="0"/>
      <dgm:spPr/>
    </dgm:pt>
    <dgm:pt modelId="{0CD0D381-6AE6-4D54-9709-EFDAE5C8A5A4}" type="pres">
      <dgm:prSet presAssocID="{0EB5ED4C-8235-466B-BC6A-67985D23BE0B}" presName="LevelOneTextNode" presStyleLbl="node0" presStyleIdx="0" presStyleCnt="1" custScaleX="232303" custScaleY="152221" custLinFactX="-10251" custLinFactNeighborX="-100000" custLinFactNeighborY="1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E0276CF-7946-4880-9DDB-B7A81C161E4A}" type="pres">
      <dgm:prSet presAssocID="{0EB5ED4C-8235-466B-BC6A-67985D23BE0B}" presName="level2hierChild" presStyleCnt="0"/>
      <dgm:spPr/>
    </dgm:pt>
    <dgm:pt modelId="{F25F90DD-D168-4488-B0AF-8BDF3B67636A}" type="pres">
      <dgm:prSet presAssocID="{C58335AB-9AB3-4EBA-A9EC-7F0C8C3EA220}" presName="conn2-1" presStyleLbl="parChTrans1D2" presStyleIdx="0" presStyleCnt="10"/>
      <dgm:spPr/>
      <dgm:t>
        <a:bodyPr/>
        <a:lstStyle/>
        <a:p>
          <a:endParaRPr lang="es-ES"/>
        </a:p>
      </dgm:t>
    </dgm:pt>
    <dgm:pt modelId="{DD1DECB0-9EB1-454E-92E4-4A576CAF032C}" type="pres">
      <dgm:prSet presAssocID="{C58335AB-9AB3-4EBA-A9EC-7F0C8C3EA220}" presName="connTx" presStyleLbl="parChTrans1D2" presStyleIdx="0" presStyleCnt="10"/>
      <dgm:spPr/>
      <dgm:t>
        <a:bodyPr/>
        <a:lstStyle/>
        <a:p>
          <a:endParaRPr lang="es-ES"/>
        </a:p>
      </dgm:t>
    </dgm:pt>
    <dgm:pt modelId="{7588464D-2D41-46F3-9928-23E097DE2026}" type="pres">
      <dgm:prSet presAssocID="{0E12F261-601E-497E-8571-04739A429292}" presName="root2" presStyleCnt="0"/>
      <dgm:spPr/>
    </dgm:pt>
    <dgm:pt modelId="{31F60CC8-86E2-4AA1-9ABD-182D224EE66B}" type="pres">
      <dgm:prSet presAssocID="{0E12F261-601E-497E-8571-04739A429292}" presName="LevelTwoTextNode" presStyleLbl="node2" presStyleIdx="0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507BC33-B160-477F-8339-C43B65BB2C68}" type="pres">
      <dgm:prSet presAssocID="{0E12F261-601E-497E-8571-04739A429292}" presName="level3hierChild" presStyleCnt="0"/>
      <dgm:spPr/>
    </dgm:pt>
    <dgm:pt modelId="{08872482-B243-4430-9A81-389003936751}" type="pres">
      <dgm:prSet presAssocID="{9CD9BE67-78CD-4E90-9FFB-819D746489C1}" presName="conn2-1" presStyleLbl="parChTrans1D2" presStyleIdx="1" presStyleCnt="10"/>
      <dgm:spPr/>
      <dgm:t>
        <a:bodyPr/>
        <a:lstStyle/>
        <a:p>
          <a:endParaRPr lang="es-ES"/>
        </a:p>
      </dgm:t>
    </dgm:pt>
    <dgm:pt modelId="{CE072FA2-A6CF-4363-9B92-BB5530C247F9}" type="pres">
      <dgm:prSet presAssocID="{9CD9BE67-78CD-4E90-9FFB-819D746489C1}" presName="connTx" presStyleLbl="parChTrans1D2" presStyleIdx="1" presStyleCnt="10"/>
      <dgm:spPr/>
      <dgm:t>
        <a:bodyPr/>
        <a:lstStyle/>
        <a:p>
          <a:endParaRPr lang="es-ES"/>
        </a:p>
      </dgm:t>
    </dgm:pt>
    <dgm:pt modelId="{43518D7D-979D-4084-935D-7863A30C3824}" type="pres">
      <dgm:prSet presAssocID="{43E46F42-AE0B-4D6E-BE47-B52497EE994F}" presName="root2" presStyleCnt="0"/>
      <dgm:spPr/>
    </dgm:pt>
    <dgm:pt modelId="{28961BB1-4DE4-471B-BA56-AD1277EFD6C5}" type="pres">
      <dgm:prSet presAssocID="{43E46F42-AE0B-4D6E-BE47-B52497EE994F}" presName="LevelTwoTextNode" presStyleLbl="node2" presStyleIdx="1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2F1F54-F577-4872-A1E8-CAB9DA7234CE}" type="pres">
      <dgm:prSet presAssocID="{43E46F42-AE0B-4D6E-BE47-B52497EE994F}" presName="level3hierChild" presStyleCnt="0"/>
      <dgm:spPr/>
    </dgm:pt>
    <dgm:pt modelId="{524B9602-1C15-45A8-933B-4F49439FC381}" type="pres">
      <dgm:prSet presAssocID="{F9E85214-B81A-4400-A8D3-E3DFB40D06AD}" presName="conn2-1" presStyleLbl="parChTrans1D2" presStyleIdx="2" presStyleCnt="10"/>
      <dgm:spPr/>
      <dgm:t>
        <a:bodyPr/>
        <a:lstStyle/>
        <a:p>
          <a:endParaRPr lang="es-ES"/>
        </a:p>
      </dgm:t>
    </dgm:pt>
    <dgm:pt modelId="{902B384B-D60A-458F-84F0-5513510AC8D1}" type="pres">
      <dgm:prSet presAssocID="{F9E85214-B81A-4400-A8D3-E3DFB40D06AD}" presName="connTx" presStyleLbl="parChTrans1D2" presStyleIdx="2" presStyleCnt="10"/>
      <dgm:spPr/>
      <dgm:t>
        <a:bodyPr/>
        <a:lstStyle/>
        <a:p>
          <a:endParaRPr lang="es-ES"/>
        </a:p>
      </dgm:t>
    </dgm:pt>
    <dgm:pt modelId="{98EE4931-C9CA-4B62-B954-662F1B33865F}" type="pres">
      <dgm:prSet presAssocID="{F2A2B99D-400F-44BE-B1E1-F009F31ABEA6}" presName="root2" presStyleCnt="0"/>
      <dgm:spPr/>
    </dgm:pt>
    <dgm:pt modelId="{D3FC7D05-F00C-4FF4-9E3E-DFC5551E725F}" type="pres">
      <dgm:prSet presAssocID="{F2A2B99D-400F-44BE-B1E1-F009F31ABEA6}" presName="LevelTwoTextNode" presStyleLbl="node2" presStyleIdx="2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44F53A-2409-4041-85B1-3ED45BAFA666}" type="pres">
      <dgm:prSet presAssocID="{F2A2B99D-400F-44BE-B1E1-F009F31ABEA6}" presName="level3hierChild" presStyleCnt="0"/>
      <dgm:spPr/>
    </dgm:pt>
    <dgm:pt modelId="{3C3B6127-150E-418E-AF50-C8B5D24F95F0}" type="pres">
      <dgm:prSet presAssocID="{AA733914-F995-449A-B0DC-0240283E0565}" presName="conn2-1" presStyleLbl="parChTrans1D2" presStyleIdx="3" presStyleCnt="10"/>
      <dgm:spPr/>
      <dgm:t>
        <a:bodyPr/>
        <a:lstStyle/>
        <a:p>
          <a:endParaRPr lang="es-ES"/>
        </a:p>
      </dgm:t>
    </dgm:pt>
    <dgm:pt modelId="{69812284-CD96-4031-BEA8-608BAB7EB296}" type="pres">
      <dgm:prSet presAssocID="{AA733914-F995-449A-B0DC-0240283E0565}" presName="connTx" presStyleLbl="parChTrans1D2" presStyleIdx="3" presStyleCnt="10"/>
      <dgm:spPr/>
      <dgm:t>
        <a:bodyPr/>
        <a:lstStyle/>
        <a:p>
          <a:endParaRPr lang="es-ES"/>
        </a:p>
      </dgm:t>
    </dgm:pt>
    <dgm:pt modelId="{72595A4D-8434-4532-A694-094CEEE95ACC}" type="pres">
      <dgm:prSet presAssocID="{268FC1BE-BF7B-4554-985C-E2E8669ACD74}" presName="root2" presStyleCnt="0"/>
      <dgm:spPr/>
    </dgm:pt>
    <dgm:pt modelId="{3F2CEBCB-FEEC-41C4-A7E1-123C6E2FEEB8}" type="pres">
      <dgm:prSet presAssocID="{268FC1BE-BF7B-4554-985C-E2E8669ACD74}" presName="LevelTwoTextNode" presStyleLbl="node2" presStyleIdx="3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8B3381-1A29-480E-B1C0-409322FDD950}" type="pres">
      <dgm:prSet presAssocID="{268FC1BE-BF7B-4554-985C-E2E8669ACD74}" presName="level3hierChild" presStyleCnt="0"/>
      <dgm:spPr/>
    </dgm:pt>
    <dgm:pt modelId="{C128B18B-FA93-492D-9B92-1B9C9F8E98CD}" type="pres">
      <dgm:prSet presAssocID="{0FA4FAF1-7E87-4B09-8728-67F245C0A85B}" presName="conn2-1" presStyleLbl="parChTrans1D2" presStyleIdx="4" presStyleCnt="10"/>
      <dgm:spPr/>
      <dgm:t>
        <a:bodyPr/>
        <a:lstStyle/>
        <a:p>
          <a:endParaRPr lang="es-ES"/>
        </a:p>
      </dgm:t>
    </dgm:pt>
    <dgm:pt modelId="{A90AE85D-61A7-4C1D-B3AD-AE0BC528E3E6}" type="pres">
      <dgm:prSet presAssocID="{0FA4FAF1-7E87-4B09-8728-67F245C0A85B}" presName="connTx" presStyleLbl="parChTrans1D2" presStyleIdx="4" presStyleCnt="10"/>
      <dgm:spPr/>
      <dgm:t>
        <a:bodyPr/>
        <a:lstStyle/>
        <a:p>
          <a:endParaRPr lang="es-ES"/>
        </a:p>
      </dgm:t>
    </dgm:pt>
    <dgm:pt modelId="{5589C6FB-244D-4348-A8FA-1FA12FA4CA40}" type="pres">
      <dgm:prSet presAssocID="{5A9D9525-92B3-416E-8581-389CA91EFD80}" presName="root2" presStyleCnt="0"/>
      <dgm:spPr/>
    </dgm:pt>
    <dgm:pt modelId="{0FF8E760-D2CE-4614-95E4-434D79EB618B}" type="pres">
      <dgm:prSet presAssocID="{5A9D9525-92B3-416E-8581-389CA91EFD80}" presName="LevelTwoTextNode" presStyleLbl="node2" presStyleIdx="4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10B474-D145-4D12-AC35-D3583B6A987F}" type="pres">
      <dgm:prSet presAssocID="{5A9D9525-92B3-416E-8581-389CA91EFD80}" presName="level3hierChild" presStyleCnt="0"/>
      <dgm:spPr/>
    </dgm:pt>
    <dgm:pt modelId="{402E5CC1-99F5-4864-B8FF-745BC3595415}" type="pres">
      <dgm:prSet presAssocID="{CAD39C34-3A15-4FA5-B8E1-B875B681EBEC}" presName="conn2-1" presStyleLbl="parChTrans1D2" presStyleIdx="5" presStyleCnt="10"/>
      <dgm:spPr/>
      <dgm:t>
        <a:bodyPr/>
        <a:lstStyle/>
        <a:p>
          <a:endParaRPr lang="es-ES"/>
        </a:p>
      </dgm:t>
    </dgm:pt>
    <dgm:pt modelId="{EC4B0970-ECC1-41E0-991B-1834C740E671}" type="pres">
      <dgm:prSet presAssocID="{CAD39C34-3A15-4FA5-B8E1-B875B681EBEC}" presName="connTx" presStyleLbl="parChTrans1D2" presStyleIdx="5" presStyleCnt="10"/>
      <dgm:spPr/>
      <dgm:t>
        <a:bodyPr/>
        <a:lstStyle/>
        <a:p>
          <a:endParaRPr lang="es-ES"/>
        </a:p>
      </dgm:t>
    </dgm:pt>
    <dgm:pt modelId="{36B9BC78-A5F0-4249-AB4D-25D65B542283}" type="pres">
      <dgm:prSet presAssocID="{7549BCC3-ABDD-459F-A6CF-8C0472B7A119}" presName="root2" presStyleCnt="0"/>
      <dgm:spPr/>
    </dgm:pt>
    <dgm:pt modelId="{646A4256-0385-4AA9-8182-8F2FCB8D651A}" type="pres">
      <dgm:prSet presAssocID="{7549BCC3-ABDD-459F-A6CF-8C0472B7A119}" presName="LevelTwoTextNode" presStyleLbl="node2" presStyleIdx="5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C02CCB-B7DD-438E-8C9F-E625FF390EE3}" type="pres">
      <dgm:prSet presAssocID="{7549BCC3-ABDD-459F-A6CF-8C0472B7A119}" presName="level3hierChild" presStyleCnt="0"/>
      <dgm:spPr/>
    </dgm:pt>
    <dgm:pt modelId="{2462E032-87C8-445D-A539-B78A930F019F}" type="pres">
      <dgm:prSet presAssocID="{4E0585D9-E9AF-4796-94D7-970FBDC11CE5}" presName="conn2-1" presStyleLbl="parChTrans1D2" presStyleIdx="6" presStyleCnt="10"/>
      <dgm:spPr/>
      <dgm:t>
        <a:bodyPr/>
        <a:lstStyle/>
        <a:p>
          <a:endParaRPr lang="es-ES"/>
        </a:p>
      </dgm:t>
    </dgm:pt>
    <dgm:pt modelId="{65A4B4D0-7A49-42D6-8928-EBF12EAF10CE}" type="pres">
      <dgm:prSet presAssocID="{4E0585D9-E9AF-4796-94D7-970FBDC11CE5}" presName="connTx" presStyleLbl="parChTrans1D2" presStyleIdx="6" presStyleCnt="10"/>
      <dgm:spPr/>
      <dgm:t>
        <a:bodyPr/>
        <a:lstStyle/>
        <a:p>
          <a:endParaRPr lang="es-ES"/>
        </a:p>
      </dgm:t>
    </dgm:pt>
    <dgm:pt modelId="{96A67FB6-665B-444E-965D-2A198DFDE3D8}" type="pres">
      <dgm:prSet presAssocID="{2B2B4A39-8D6D-4EAC-A0AE-3FD016DE5D5C}" presName="root2" presStyleCnt="0"/>
      <dgm:spPr/>
    </dgm:pt>
    <dgm:pt modelId="{2C2E3111-7C2A-4F2F-A15E-9C6322DFB587}" type="pres">
      <dgm:prSet presAssocID="{2B2B4A39-8D6D-4EAC-A0AE-3FD016DE5D5C}" presName="LevelTwoTextNode" presStyleLbl="node2" presStyleIdx="6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52E63C-7B59-46B4-B5CA-292E296BCA69}" type="pres">
      <dgm:prSet presAssocID="{2B2B4A39-8D6D-4EAC-A0AE-3FD016DE5D5C}" presName="level3hierChild" presStyleCnt="0"/>
      <dgm:spPr/>
    </dgm:pt>
    <dgm:pt modelId="{F3A4C56C-2AC9-4573-8056-D6D9BA898DD9}" type="pres">
      <dgm:prSet presAssocID="{2BD17098-445F-4B2E-A9E5-FD1A94536A61}" presName="conn2-1" presStyleLbl="parChTrans1D2" presStyleIdx="7" presStyleCnt="10"/>
      <dgm:spPr/>
      <dgm:t>
        <a:bodyPr/>
        <a:lstStyle/>
        <a:p>
          <a:endParaRPr lang="es-ES"/>
        </a:p>
      </dgm:t>
    </dgm:pt>
    <dgm:pt modelId="{97B9A4CF-ECA6-4648-99D5-C8F29EDA69A1}" type="pres">
      <dgm:prSet presAssocID="{2BD17098-445F-4B2E-A9E5-FD1A94536A61}" presName="connTx" presStyleLbl="parChTrans1D2" presStyleIdx="7" presStyleCnt="10"/>
      <dgm:spPr/>
      <dgm:t>
        <a:bodyPr/>
        <a:lstStyle/>
        <a:p>
          <a:endParaRPr lang="es-ES"/>
        </a:p>
      </dgm:t>
    </dgm:pt>
    <dgm:pt modelId="{4B175C2E-326C-431F-9B75-BC588BD0F918}" type="pres">
      <dgm:prSet presAssocID="{633E2F9F-2198-42A3-B47B-C70FDD2E73B9}" presName="root2" presStyleCnt="0"/>
      <dgm:spPr/>
    </dgm:pt>
    <dgm:pt modelId="{0F532C5D-CC41-4C40-9B9D-9731DCB6A101}" type="pres">
      <dgm:prSet presAssocID="{633E2F9F-2198-42A3-B47B-C70FDD2E73B9}" presName="LevelTwoTextNode" presStyleLbl="node2" presStyleIdx="7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91DC82-E52E-442F-BE37-68671492794B}" type="pres">
      <dgm:prSet presAssocID="{633E2F9F-2198-42A3-B47B-C70FDD2E73B9}" presName="level3hierChild" presStyleCnt="0"/>
      <dgm:spPr/>
    </dgm:pt>
    <dgm:pt modelId="{44D3DF11-3A2A-4A3A-A74D-08176CB21AFA}" type="pres">
      <dgm:prSet presAssocID="{988EAF86-826B-4BB4-8EAC-145D12ECB7F8}" presName="conn2-1" presStyleLbl="parChTrans1D2" presStyleIdx="8" presStyleCnt="10"/>
      <dgm:spPr/>
      <dgm:t>
        <a:bodyPr/>
        <a:lstStyle/>
        <a:p>
          <a:endParaRPr lang="es-ES"/>
        </a:p>
      </dgm:t>
    </dgm:pt>
    <dgm:pt modelId="{DE91DEFB-DBA8-44C9-B393-D5F147DBDDBD}" type="pres">
      <dgm:prSet presAssocID="{988EAF86-826B-4BB4-8EAC-145D12ECB7F8}" presName="connTx" presStyleLbl="parChTrans1D2" presStyleIdx="8" presStyleCnt="10"/>
      <dgm:spPr/>
      <dgm:t>
        <a:bodyPr/>
        <a:lstStyle/>
        <a:p>
          <a:endParaRPr lang="es-ES"/>
        </a:p>
      </dgm:t>
    </dgm:pt>
    <dgm:pt modelId="{62ACCB8C-9982-4989-AD2F-65BBA4C0C2FB}" type="pres">
      <dgm:prSet presAssocID="{6E21FF2F-DC3D-4094-AB2D-17F88A1CCED7}" presName="root2" presStyleCnt="0"/>
      <dgm:spPr/>
    </dgm:pt>
    <dgm:pt modelId="{1B2A6478-F1D9-4A60-9ECA-A57B3E214D2F}" type="pres">
      <dgm:prSet presAssocID="{6E21FF2F-DC3D-4094-AB2D-17F88A1CCED7}" presName="LevelTwoTextNode" presStyleLbl="node2" presStyleIdx="8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C0AF7A-E553-4DD0-A622-B2DB9FABAC8B}" type="pres">
      <dgm:prSet presAssocID="{6E21FF2F-DC3D-4094-AB2D-17F88A1CCED7}" presName="level3hierChild" presStyleCnt="0"/>
      <dgm:spPr/>
    </dgm:pt>
    <dgm:pt modelId="{93F4ECB5-A90B-47C6-A812-3D9BA628F2BD}" type="pres">
      <dgm:prSet presAssocID="{D38DCFC9-D6A5-4D0D-8317-38BDC6EA56DE}" presName="conn2-1" presStyleLbl="parChTrans1D2" presStyleIdx="9" presStyleCnt="10"/>
      <dgm:spPr/>
      <dgm:t>
        <a:bodyPr/>
        <a:lstStyle/>
        <a:p>
          <a:endParaRPr lang="es-ES"/>
        </a:p>
      </dgm:t>
    </dgm:pt>
    <dgm:pt modelId="{E3FB85FB-9242-43FC-85AD-60999A62E361}" type="pres">
      <dgm:prSet presAssocID="{D38DCFC9-D6A5-4D0D-8317-38BDC6EA56DE}" presName="connTx" presStyleLbl="parChTrans1D2" presStyleIdx="9" presStyleCnt="10"/>
      <dgm:spPr/>
      <dgm:t>
        <a:bodyPr/>
        <a:lstStyle/>
        <a:p>
          <a:endParaRPr lang="es-ES"/>
        </a:p>
      </dgm:t>
    </dgm:pt>
    <dgm:pt modelId="{6B3390D8-608A-4EEA-A330-B25E22796B31}" type="pres">
      <dgm:prSet presAssocID="{F83AADB3-64A7-4802-8EF4-DFB633BFC6F9}" presName="root2" presStyleCnt="0"/>
      <dgm:spPr/>
    </dgm:pt>
    <dgm:pt modelId="{C65999C3-A3A3-4172-8033-90E97E20F6A1}" type="pres">
      <dgm:prSet presAssocID="{F83AADB3-64A7-4802-8EF4-DFB633BFC6F9}" presName="LevelTwoTextNode" presStyleLbl="node2" presStyleIdx="9" presStyleCnt="10" custScaleX="2049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E9F1B2-56AA-4B9B-8B25-F9B1D1C9F639}" type="pres">
      <dgm:prSet presAssocID="{F83AADB3-64A7-4802-8EF4-DFB633BFC6F9}" presName="level3hierChild" presStyleCnt="0"/>
      <dgm:spPr/>
    </dgm:pt>
  </dgm:ptLst>
  <dgm:cxnLst>
    <dgm:cxn modelId="{03089A99-996C-4197-9B1C-004608199597}" srcId="{0EB5ED4C-8235-466B-BC6A-67985D23BE0B}" destId="{7549BCC3-ABDD-459F-A6CF-8C0472B7A119}" srcOrd="5" destOrd="0" parTransId="{CAD39C34-3A15-4FA5-B8E1-B875B681EBEC}" sibTransId="{286A5E1B-8E06-46DB-8669-6A0F2870D740}"/>
    <dgm:cxn modelId="{4EA0A4C3-4181-48C8-A387-CE9CFF906A33}" type="presOf" srcId="{4E0585D9-E9AF-4796-94D7-970FBDC11CE5}" destId="{65A4B4D0-7A49-42D6-8928-EBF12EAF10CE}" srcOrd="1" destOrd="0" presId="urn:microsoft.com/office/officeart/2008/layout/HorizontalMultiLevelHierarchy"/>
    <dgm:cxn modelId="{06F587A4-3A88-4A18-85A5-42D883C923C9}" srcId="{0EB5ED4C-8235-466B-BC6A-67985D23BE0B}" destId="{0E12F261-601E-497E-8571-04739A429292}" srcOrd="0" destOrd="0" parTransId="{C58335AB-9AB3-4EBA-A9EC-7F0C8C3EA220}" sibTransId="{FD8500FD-20B8-4D1A-8F60-253D29802DCE}"/>
    <dgm:cxn modelId="{CE42CCED-E91C-410B-9180-ED63290516D3}" type="presOf" srcId="{633E2F9F-2198-42A3-B47B-C70FDD2E73B9}" destId="{0F532C5D-CC41-4C40-9B9D-9731DCB6A101}" srcOrd="0" destOrd="0" presId="urn:microsoft.com/office/officeart/2008/layout/HorizontalMultiLevelHierarchy"/>
    <dgm:cxn modelId="{D07177CE-0E3D-4561-AE7F-159951808F52}" type="presOf" srcId="{CAD39C34-3A15-4FA5-B8E1-B875B681EBEC}" destId="{402E5CC1-99F5-4864-B8FF-745BC3595415}" srcOrd="0" destOrd="0" presId="urn:microsoft.com/office/officeart/2008/layout/HorizontalMultiLevelHierarchy"/>
    <dgm:cxn modelId="{BAF5D20C-49B7-49A4-A4B0-5863819F1885}" type="presOf" srcId="{69F6CB93-06ED-45E8-88AB-C10FEBE9236E}" destId="{BA2DBB1B-ED07-400F-90D2-CE940703D704}" srcOrd="0" destOrd="0" presId="urn:microsoft.com/office/officeart/2008/layout/HorizontalMultiLevelHierarchy"/>
    <dgm:cxn modelId="{3B149184-0859-477B-8573-C6EE7E6F100E}" type="presOf" srcId="{0FA4FAF1-7E87-4B09-8728-67F245C0A85B}" destId="{A90AE85D-61A7-4C1D-B3AD-AE0BC528E3E6}" srcOrd="1" destOrd="0" presId="urn:microsoft.com/office/officeart/2008/layout/HorizontalMultiLevelHierarchy"/>
    <dgm:cxn modelId="{EF111E58-C8F2-415E-A027-733D61C42F64}" type="presOf" srcId="{988EAF86-826B-4BB4-8EAC-145D12ECB7F8}" destId="{DE91DEFB-DBA8-44C9-B393-D5F147DBDDBD}" srcOrd="1" destOrd="0" presId="urn:microsoft.com/office/officeart/2008/layout/HorizontalMultiLevelHierarchy"/>
    <dgm:cxn modelId="{CBEBFFFD-12FD-4CE5-852C-82F667C2B50E}" type="presOf" srcId="{5A9D9525-92B3-416E-8581-389CA91EFD80}" destId="{0FF8E760-D2CE-4614-95E4-434D79EB618B}" srcOrd="0" destOrd="0" presId="urn:microsoft.com/office/officeart/2008/layout/HorizontalMultiLevelHierarchy"/>
    <dgm:cxn modelId="{B9B51270-1A5B-4FBB-9A24-C7B375095BDD}" type="presOf" srcId="{AA733914-F995-449A-B0DC-0240283E0565}" destId="{69812284-CD96-4031-BEA8-608BAB7EB296}" srcOrd="1" destOrd="0" presId="urn:microsoft.com/office/officeart/2008/layout/HorizontalMultiLevelHierarchy"/>
    <dgm:cxn modelId="{9D17FCA2-235C-443E-899D-F801AF8BA3E9}" type="presOf" srcId="{F83AADB3-64A7-4802-8EF4-DFB633BFC6F9}" destId="{C65999C3-A3A3-4172-8033-90E97E20F6A1}" srcOrd="0" destOrd="0" presId="urn:microsoft.com/office/officeart/2008/layout/HorizontalMultiLevelHierarchy"/>
    <dgm:cxn modelId="{6ADB485F-C510-4003-B832-9FD1252EBA35}" type="presOf" srcId="{CAD39C34-3A15-4FA5-B8E1-B875B681EBEC}" destId="{EC4B0970-ECC1-41E0-991B-1834C740E671}" srcOrd="1" destOrd="0" presId="urn:microsoft.com/office/officeart/2008/layout/HorizontalMultiLevelHierarchy"/>
    <dgm:cxn modelId="{71266543-15FC-4804-A8BD-EA417843B108}" type="presOf" srcId="{0E12F261-601E-497E-8571-04739A429292}" destId="{31F60CC8-86E2-4AA1-9ABD-182D224EE66B}" srcOrd="0" destOrd="0" presId="urn:microsoft.com/office/officeart/2008/layout/HorizontalMultiLevelHierarchy"/>
    <dgm:cxn modelId="{54DB8645-1C71-4675-9B98-A0CDFD9EC040}" type="presOf" srcId="{7549BCC3-ABDD-459F-A6CF-8C0472B7A119}" destId="{646A4256-0385-4AA9-8182-8F2FCB8D651A}" srcOrd="0" destOrd="0" presId="urn:microsoft.com/office/officeart/2008/layout/HorizontalMultiLevelHierarchy"/>
    <dgm:cxn modelId="{A85BF1FA-BF43-46FD-B7BF-C5F82B316CDB}" type="presOf" srcId="{F9E85214-B81A-4400-A8D3-E3DFB40D06AD}" destId="{524B9602-1C15-45A8-933B-4F49439FC381}" srcOrd="0" destOrd="0" presId="urn:microsoft.com/office/officeart/2008/layout/HorizontalMultiLevelHierarchy"/>
    <dgm:cxn modelId="{9428749C-44B0-4BF9-B76D-590EF4763D25}" type="presOf" srcId="{2B2B4A39-8D6D-4EAC-A0AE-3FD016DE5D5C}" destId="{2C2E3111-7C2A-4F2F-A15E-9C6322DFB587}" srcOrd="0" destOrd="0" presId="urn:microsoft.com/office/officeart/2008/layout/HorizontalMultiLevelHierarchy"/>
    <dgm:cxn modelId="{AC8DB8C3-0EF1-4488-8AE2-3554557EC17A}" type="presOf" srcId="{D38DCFC9-D6A5-4D0D-8317-38BDC6EA56DE}" destId="{93F4ECB5-A90B-47C6-A812-3D9BA628F2BD}" srcOrd="0" destOrd="0" presId="urn:microsoft.com/office/officeart/2008/layout/HorizontalMultiLevelHierarchy"/>
    <dgm:cxn modelId="{F46E390E-DB6E-4C6D-8F6B-8EC7148437E9}" srcId="{0EB5ED4C-8235-466B-BC6A-67985D23BE0B}" destId="{268FC1BE-BF7B-4554-985C-E2E8669ACD74}" srcOrd="3" destOrd="0" parTransId="{AA733914-F995-449A-B0DC-0240283E0565}" sibTransId="{F908C4E8-4448-4535-9333-61618FFC616F}"/>
    <dgm:cxn modelId="{99B73A4C-68C4-44D0-9638-2353EA14E3F8}" type="presOf" srcId="{C58335AB-9AB3-4EBA-A9EC-7F0C8C3EA220}" destId="{F25F90DD-D168-4488-B0AF-8BDF3B67636A}" srcOrd="0" destOrd="0" presId="urn:microsoft.com/office/officeart/2008/layout/HorizontalMultiLevelHierarchy"/>
    <dgm:cxn modelId="{18150449-CD08-4ABC-9484-29056A2DBA3C}" srcId="{0EB5ED4C-8235-466B-BC6A-67985D23BE0B}" destId="{5A9D9525-92B3-416E-8581-389CA91EFD80}" srcOrd="4" destOrd="0" parTransId="{0FA4FAF1-7E87-4B09-8728-67F245C0A85B}" sibTransId="{F6303A98-D17B-4BAC-837A-08FAD3167A65}"/>
    <dgm:cxn modelId="{3222DB8A-F59B-46CF-824A-462E223FBC8B}" srcId="{69F6CB93-06ED-45E8-88AB-C10FEBE9236E}" destId="{0EB5ED4C-8235-466B-BC6A-67985D23BE0B}" srcOrd="0" destOrd="0" parTransId="{B3DFBD04-E5BF-4CDF-A30D-EE016719D958}" sibTransId="{9A5C72A7-B6E5-4F70-9515-8F98A7A9C0F2}"/>
    <dgm:cxn modelId="{F5EFEED9-F7F5-449E-B8D1-D82333F7DEA4}" srcId="{0EB5ED4C-8235-466B-BC6A-67985D23BE0B}" destId="{43E46F42-AE0B-4D6E-BE47-B52497EE994F}" srcOrd="1" destOrd="0" parTransId="{9CD9BE67-78CD-4E90-9FFB-819D746489C1}" sibTransId="{6877CF28-13CC-4070-B820-6F0AAC85E526}"/>
    <dgm:cxn modelId="{FA0C7127-0F52-4362-B5A2-B368C11FCA27}" type="presOf" srcId="{4E0585D9-E9AF-4796-94D7-970FBDC11CE5}" destId="{2462E032-87C8-445D-A539-B78A930F019F}" srcOrd="0" destOrd="0" presId="urn:microsoft.com/office/officeart/2008/layout/HorizontalMultiLevelHierarchy"/>
    <dgm:cxn modelId="{6B2320C1-56C7-4969-9387-A0D1FE3D632E}" type="presOf" srcId="{9CD9BE67-78CD-4E90-9FFB-819D746489C1}" destId="{08872482-B243-4430-9A81-389003936751}" srcOrd="0" destOrd="0" presId="urn:microsoft.com/office/officeart/2008/layout/HorizontalMultiLevelHierarchy"/>
    <dgm:cxn modelId="{7A67D5A8-D41E-47EA-9725-7568C791C364}" type="presOf" srcId="{F2A2B99D-400F-44BE-B1E1-F009F31ABEA6}" destId="{D3FC7D05-F00C-4FF4-9E3E-DFC5551E725F}" srcOrd="0" destOrd="0" presId="urn:microsoft.com/office/officeart/2008/layout/HorizontalMultiLevelHierarchy"/>
    <dgm:cxn modelId="{A76CFB4F-A08E-41B6-A002-8C45D999078B}" srcId="{0EB5ED4C-8235-466B-BC6A-67985D23BE0B}" destId="{633E2F9F-2198-42A3-B47B-C70FDD2E73B9}" srcOrd="7" destOrd="0" parTransId="{2BD17098-445F-4B2E-A9E5-FD1A94536A61}" sibTransId="{D86823D0-6199-4CDF-8449-79E03550A28B}"/>
    <dgm:cxn modelId="{52EDC5F3-9F64-49A3-A7B1-7A1B39C42757}" type="presOf" srcId="{43E46F42-AE0B-4D6E-BE47-B52497EE994F}" destId="{28961BB1-4DE4-471B-BA56-AD1277EFD6C5}" srcOrd="0" destOrd="0" presId="urn:microsoft.com/office/officeart/2008/layout/HorizontalMultiLevelHierarchy"/>
    <dgm:cxn modelId="{74B6494C-6183-4200-AE3E-22F543BCFA6A}" type="presOf" srcId="{2BD17098-445F-4B2E-A9E5-FD1A94536A61}" destId="{97B9A4CF-ECA6-4648-99D5-C8F29EDA69A1}" srcOrd="1" destOrd="0" presId="urn:microsoft.com/office/officeart/2008/layout/HorizontalMultiLevelHierarchy"/>
    <dgm:cxn modelId="{1EA65E42-8CA1-4A01-8642-64CEE5D7B51D}" type="presOf" srcId="{0EB5ED4C-8235-466B-BC6A-67985D23BE0B}" destId="{0CD0D381-6AE6-4D54-9709-EFDAE5C8A5A4}" srcOrd="0" destOrd="0" presId="urn:microsoft.com/office/officeart/2008/layout/HorizontalMultiLevelHierarchy"/>
    <dgm:cxn modelId="{9FE3F043-FFF7-4EB2-AD01-0E4AA6056FAB}" type="presOf" srcId="{268FC1BE-BF7B-4554-985C-E2E8669ACD74}" destId="{3F2CEBCB-FEEC-41C4-A7E1-123C6E2FEEB8}" srcOrd="0" destOrd="0" presId="urn:microsoft.com/office/officeart/2008/layout/HorizontalMultiLevelHierarchy"/>
    <dgm:cxn modelId="{BBB29042-7D3E-4603-A766-E119D920FBF9}" type="presOf" srcId="{F9E85214-B81A-4400-A8D3-E3DFB40D06AD}" destId="{902B384B-D60A-458F-84F0-5513510AC8D1}" srcOrd="1" destOrd="0" presId="urn:microsoft.com/office/officeart/2008/layout/HorizontalMultiLevelHierarchy"/>
    <dgm:cxn modelId="{8DE81252-8102-4ECC-BC2A-6853BED470CC}" type="presOf" srcId="{AA733914-F995-449A-B0DC-0240283E0565}" destId="{3C3B6127-150E-418E-AF50-C8B5D24F95F0}" srcOrd="0" destOrd="0" presId="urn:microsoft.com/office/officeart/2008/layout/HorizontalMultiLevelHierarchy"/>
    <dgm:cxn modelId="{44B4D7C3-22AB-45DC-85DD-A25F7B6455EB}" type="presOf" srcId="{D38DCFC9-D6A5-4D0D-8317-38BDC6EA56DE}" destId="{E3FB85FB-9242-43FC-85AD-60999A62E361}" srcOrd="1" destOrd="0" presId="urn:microsoft.com/office/officeart/2008/layout/HorizontalMultiLevelHierarchy"/>
    <dgm:cxn modelId="{47A0621C-86D4-4E8F-B443-002CE3116FF2}" type="presOf" srcId="{C58335AB-9AB3-4EBA-A9EC-7F0C8C3EA220}" destId="{DD1DECB0-9EB1-454E-92E4-4A576CAF032C}" srcOrd="1" destOrd="0" presId="urn:microsoft.com/office/officeart/2008/layout/HorizontalMultiLevelHierarchy"/>
    <dgm:cxn modelId="{5D78660C-B0E2-4018-B581-2E859E5678CC}" type="presOf" srcId="{9CD9BE67-78CD-4E90-9FFB-819D746489C1}" destId="{CE072FA2-A6CF-4363-9B92-BB5530C247F9}" srcOrd="1" destOrd="0" presId="urn:microsoft.com/office/officeart/2008/layout/HorizontalMultiLevelHierarchy"/>
    <dgm:cxn modelId="{50ED6D5D-8600-4077-9975-AA7A7B3233EE}" type="presOf" srcId="{0FA4FAF1-7E87-4B09-8728-67F245C0A85B}" destId="{C128B18B-FA93-492D-9B92-1B9C9F8E98CD}" srcOrd="0" destOrd="0" presId="urn:microsoft.com/office/officeart/2008/layout/HorizontalMultiLevelHierarchy"/>
    <dgm:cxn modelId="{20A91580-54D1-478F-85D2-4D8E81B40E0A}" type="presOf" srcId="{988EAF86-826B-4BB4-8EAC-145D12ECB7F8}" destId="{44D3DF11-3A2A-4A3A-A74D-08176CB21AFA}" srcOrd="0" destOrd="0" presId="urn:microsoft.com/office/officeart/2008/layout/HorizontalMultiLevelHierarchy"/>
    <dgm:cxn modelId="{E9AF26D5-1E06-4848-A626-6042D52098B2}" srcId="{0EB5ED4C-8235-466B-BC6A-67985D23BE0B}" destId="{2B2B4A39-8D6D-4EAC-A0AE-3FD016DE5D5C}" srcOrd="6" destOrd="0" parTransId="{4E0585D9-E9AF-4796-94D7-970FBDC11CE5}" sibTransId="{9F17D96E-0D3C-41BC-AA3E-BAE4E968C84F}"/>
    <dgm:cxn modelId="{E47710CC-5361-4CFB-AA1A-F822983E9475}" srcId="{0EB5ED4C-8235-466B-BC6A-67985D23BE0B}" destId="{F83AADB3-64A7-4802-8EF4-DFB633BFC6F9}" srcOrd="9" destOrd="0" parTransId="{D38DCFC9-D6A5-4D0D-8317-38BDC6EA56DE}" sibTransId="{1435A310-DA91-49F1-A862-3784DD5FD3AF}"/>
    <dgm:cxn modelId="{A044F1FD-D633-4C8C-968B-4329C5A59DAE}" type="presOf" srcId="{6E21FF2F-DC3D-4094-AB2D-17F88A1CCED7}" destId="{1B2A6478-F1D9-4A60-9ECA-A57B3E214D2F}" srcOrd="0" destOrd="0" presId="urn:microsoft.com/office/officeart/2008/layout/HorizontalMultiLevelHierarchy"/>
    <dgm:cxn modelId="{24288814-53CC-480A-94F9-A0E461F1717C}" srcId="{0EB5ED4C-8235-466B-BC6A-67985D23BE0B}" destId="{F2A2B99D-400F-44BE-B1E1-F009F31ABEA6}" srcOrd="2" destOrd="0" parTransId="{F9E85214-B81A-4400-A8D3-E3DFB40D06AD}" sibTransId="{F909CC34-0AF6-4BCC-825E-CA4B7C8C7261}"/>
    <dgm:cxn modelId="{6D24FE5A-30B3-4D6F-A45E-F87BEA9E4F74}" type="presOf" srcId="{2BD17098-445F-4B2E-A9E5-FD1A94536A61}" destId="{F3A4C56C-2AC9-4573-8056-D6D9BA898DD9}" srcOrd="0" destOrd="0" presId="urn:microsoft.com/office/officeart/2008/layout/HorizontalMultiLevelHierarchy"/>
    <dgm:cxn modelId="{98186BC1-29E6-4DE5-B5F6-7FD19559547C}" srcId="{0EB5ED4C-8235-466B-BC6A-67985D23BE0B}" destId="{6E21FF2F-DC3D-4094-AB2D-17F88A1CCED7}" srcOrd="8" destOrd="0" parTransId="{988EAF86-826B-4BB4-8EAC-145D12ECB7F8}" sibTransId="{E975DCD4-3382-420C-A241-71957F3C8840}"/>
    <dgm:cxn modelId="{4BC2A7DF-8B98-4391-AC43-5D5568667EC0}" type="presParOf" srcId="{BA2DBB1B-ED07-400F-90D2-CE940703D704}" destId="{AACEAAFD-7DE2-4AB5-8B24-3BBCDBD834E7}" srcOrd="0" destOrd="0" presId="urn:microsoft.com/office/officeart/2008/layout/HorizontalMultiLevelHierarchy"/>
    <dgm:cxn modelId="{5DDAA2E1-5768-4C4B-8828-2B36D18FBB31}" type="presParOf" srcId="{AACEAAFD-7DE2-4AB5-8B24-3BBCDBD834E7}" destId="{0CD0D381-6AE6-4D54-9709-EFDAE5C8A5A4}" srcOrd="0" destOrd="0" presId="urn:microsoft.com/office/officeart/2008/layout/HorizontalMultiLevelHierarchy"/>
    <dgm:cxn modelId="{2161F038-D532-450C-A19F-E2E95244610F}" type="presParOf" srcId="{AACEAAFD-7DE2-4AB5-8B24-3BBCDBD834E7}" destId="{BE0276CF-7946-4880-9DDB-B7A81C161E4A}" srcOrd="1" destOrd="0" presId="urn:microsoft.com/office/officeart/2008/layout/HorizontalMultiLevelHierarchy"/>
    <dgm:cxn modelId="{0B19F3AC-4884-457C-8212-6CF662AB3BC5}" type="presParOf" srcId="{BE0276CF-7946-4880-9DDB-B7A81C161E4A}" destId="{F25F90DD-D168-4488-B0AF-8BDF3B67636A}" srcOrd="0" destOrd="0" presId="urn:microsoft.com/office/officeart/2008/layout/HorizontalMultiLevelHierarchy"/>
    <dgm:cxn modelId="{6AFE98DE-3474-445B-9542-5B80F00BFF20}" type="presParOf" srcId="{F25F90DD-D168-4488-B0AF-8BDF3B67636A}" destId="{DD1DECB0-9EB1-454E-92E4-4A576CAF032C}" srcOrd="0" destOrd="0" presId="urn:microsoft.com/office/officeart/2008/layout/HorizontalMultiLevelHierarchy"/>
    <dgm:cxn modelId="{7F5712AD-4AD5-4B69-8253-C9A61E44949B}" type="presParOf" srcId="{BE0276CF-7946-4880-9DDB-B7A81C161E4A}" destId="{7588464D-2D41-46F3-9928-23E097DE2026}" srcOrd="1" destOrd="0" presId="urn:microsoft.com/office/officeart/2008/layout/HorizontalMultiLevelHierarchy"/>
    <dgm:cxn modelId="{F8A46C88-5F9A-4EB3-AEBA-E43C0269FBDC}" type="presParOf" srcId="{7588464D-2D41-46F3-9928-23E097DE2026}" destId="{31F60CC8-86E2-4AA1-9ABD-182D224EE66B}" srcOrd="0" destOrd="0" presId="urn:microsoft.com/office/officeart/2008/layout/HorizontalMultiLevelHierarchy"/>
    <dgm:cxn modelId="{EBF959FD-917F-4E6F-AAB7-79A547307A33}" type="presParOf" srcId="{7588464D-2D41-46F3-9928-23E097DE2026}" destId="{0507BC33-B160-477F-8339-C43B65BB2C68}" srcOrd="1" destOrd="0" presId="urn:microsoft.com/office/officeart/2008/layout/HorizontalMultiLevelHierarchy"/>
    <dgm:cxn modelId="{388ED351-04F2-4132-A178-D7B6DA2EF1E8}" type="presParOf" srcId="{BE0276CF-7946-4880-9DDB-B7A81C161E4A}" destId="{08872482-B243-4430-9A81-389003936751}" srcOrd="2" destOrd="0" presId="urn:microsoft.com/office/officeart/2008/layout/HorizontalMultiLevelHierarchy"/>
    <dgm:cxn modelId="{36684C4F-4482-4375-825D-071D46B01BC1}" type="presParOf" srcId="{08872482-B243-4430-9A81-389003936751}" destId="{CE072FA2-A6CF-4363-9B92-BB5530C247F9}" srcOrd="0" destOrd="0" presId="urn:microsoft.com/office/officeart/2008/layout/HorizontalMultiLevelHierarchy"/>
    <dgm:cxn modelId="{35592DB2-AA29-4493-A4A5-622641689A7B}" type="presParOf" srcId="{BE0276CF-7946-4880-9DDB-B7A81C161E4A}" destId="{43518D7D-979D-4084-935D-7863A30C3824}" srcOrd="3" destOrd="0" presId="urn:microsoft.com/office/officeart/2008/layout/HorizontalMultiLevelHierarchy"/>
    <dgm:cxn modelId="{78519559-1EAD-4BCE-9062-0DCD95B67E47}" type="presParOf" srcId="{43518D7D-979D-4084-935D-7863A30C3824}" destId="{28961BB1-4DE4-471B-BA56-AD1277EFD6C5}" srcOrd="0" destOrd="0" presId="urn:microsoft.com/office/officeart/2008/layout/HorizontalMultiLevelHierarchy"/>
    <dgm:cxn modelId="{EDDFB98D-49BE-4AE8-962E-DC5D4B6FA551}" type="presParOf" srcId="{43518D7D-979D-4084-935D-7863A30C3824}" destId="{4B2F1F54-F577-4872-A1E8-CAB9DA7234CE}" srcOrd="1" destOrd="0" presId="urn:microsoft.com/office/officeart/2008/layout/HorizontalMultiLevelHierarchy"/>
    <dgm:cxn modelId="{4E28B1D5-581D-4D7F-A304-60D1EFAC004A}" type="presParOf" srcId="{BE0276CF-7946-4880-9DDB-B7A81C161E4A}" destId="{524B9602-1C15-45A8-933B-4F49439FC381}" srcOrd="4" destOrd="0" presId="urn:microsoft.com/office/officeart/2008/layout/HorizontalMultiLevelHierarchy"/>
    <dgm:cxn modelId="{BB64A66C-F1F2-4B98-B63B-324A4A75DF8D}" type="presParOf" srcId="{524B9602-1C15-45A8-933B-4F49439FC381}" destId="{902B384B-D60A-458F-84F0-5513510AC8D1}" srcOrd="0" destOrd="0" presId="urn:microsoft.com/office/officeart/2008/layout/HorizontalMultiLevelHierarchy"/>
    <dgm:cxn modelId="{D00AF157-90F3-409F-A482-3B66776D7D77}" type="presParOf" srcId="{BE0276CF-7946-4880-9DDB-B7A81C161E4A}" destId="{98EE4931-C9CA-4B62-B954-662F1B33865F}" srcOrd="5" destOrd="0" presId="urn:microsoft.com/office/officeart/2008/layout/HorizontalMultiLevelHierarchy"/>
    <dgm:cxn modelId="{2FB2C614-7435-46DF-AA3C-2F94CBD86355}" type="presParOf" srcId="{98EE4931-C9CA-4B62-B954-662F1B33865F}" destId="{D3FC7D05-F00C-4FF4-9E3E-DFC5551E725F}" srcOrd="0" destOrd="0" presId="urn:microsoft.com/office/officeart/2008/layout/HorizontalMultiLevelHierarchy"/>
    <dgm:cxn modelId="{5DC11AA8-F36A-4931-B67B-4C1959CEC6F7}" type="presParOf" srcId="{98EE4931-C9CA-4B62-B954-662F1B33865F}" destId="{3D44F53A-2409-4041-85B1-3ED45BAFA666}" srcOrd="1" destOrd="0" presId="urn:microsoft.com/office/officeart/2008/layout/HorizontalMultiLevelHierarchy"/>
    <dgm:cxn modelId="{A92EC698-0E15-4F05-96DF-465E392AD919}" type="presParOf" srcId="{BE0276CF-7946-4880-9DDB-B7A81C161E4A}" destId="{3C3B6127-150E-418E-AF50-C8B5D24F95F0}" srcOrd="6" destOrd="0" presId="urn:microsoft.com/office/officeart/2008/layout/HorizontalMultiLevelHierarchy"/>
    <dgm:cxn modelId="{0E620CC6-153C-48A7-AC97-F6325A8DC2CD}" type="presParOf" srcId="{3C3B6127-150E-418E-AF50-C8B5D24F95F0}" destId="{69812284-CD96-4031-BEA8-608BAB7EB296}" srcOrd="0" destOrd="0" presId="urn:microsoft.com/office/officeart/2008/layout/HorizontalMultiLevelHierarchy"/>
    <dgm:cxn modelId="{7E2D465F-0079-4BA8-A0E4-FF76E0FF4FEC}" type="presParOf" srcId="{BE0276CF-7946-4880-9DDB-B7A81C161E4A}" destId="{72595A4D-8434-4532-A694-094CEEE95ACC}" srcOrd="7" destOrd="0" presId="urn:microsoft.com/office/officeart/2008/layout/HorizontalMultiLevelHierarchy"/>
    <dgm:cxn modelId="{65B2A043-F7B5-43E5-A9F6-2DAC4A2BA303}" type="presParOf" srcId="{72595A4D-8434-4532-A694-094CEEE95ACC}" destId="{3F2CEBCB-FEEC-41C4-A7E1-123C6E2FEEB8}" srcOrd="0" destOrd="0" presId="urn:microsoft.com/office/officeart/2008/layout/HorizontalMultiLevelHierarchy"/>
    <dgm:cxn modelId="{3DF8CADF-5FB0-48B0-B5C5-B4D71972C395}" type="presParOf" srcId="{72595A4D-8434-4532-A694-094CEEE95ACC}" destId="{EF8B3381-1A29-480E-B1C0-409322FDD950}" srcOrd="1" destOrd="0" presId="urn:microsoft.com/office/officeart/2008/layout/HorizontalMultiLevelHierarchy"/>
    <dgm:cxn modelId="{361042BC-AEE1-495B-9E4D-9186CFE141A3}" type="presParOf" srcId="{BE0276CF-7946-4880-9DDB-B7A81C161E4A}" destId="{C128B18B-FA93-492D-9B92-1B9C9F8E98CD}" srcOrd="8" destOrd="0" presId="urn:microsoft.com/office/officeart/2008/layout/HorizontalMultiLevelHierarchy"/>
    <dgm:cxn modelId="{90C01081-515A-4141-B044-4AC3D45D6F2D}" type="presParOf" srcId="{C128B18B-FA93-492D-9B92-1B9C9F8E98CD}" destId="{A90AE85D-61A7-4C1D-B3AD-AE0BC528E3E6}" srcOrd="0" destOrd="0" presId="urn:microsoft.com/office/officeart/2008/layout/HorizontalMultiLevelHierarchy"/>
    <dgm:cxn modelId="{FA389133-3A1A-4991-B2D2-5603D0A61CD8}" type="presParOf" srcId="{BE0276CF-7946-4880-9DDB-B7A81C161E4A}" destId="{5589C6FB-244D-4348-A8FA-1FA12FA4CA40}" srcOrd="9" destOrd="0" presId="urn:microsoft.com/office/officeart/2008/layout/HorizontalMultiLevelHierarchy"/>
    <dgm:cxn modelId="{E896CBD4-A6FD-4221-A3C0-D955FC486EB3}" type="presParOf" srcId="{5589C6FB-244D-4348-A8FA-1FA12FA4CA40}" destId="{0FF8E760-D2CE-4614-95E4-434D79EB618B}" srcOrd="0" destOrd="0" presId="urn:microsoft.com/office/officeart/2008/layout/HorizontalMultiLevelHierarchy"/>
    <dgm:cxn modelId="{62C56532-C09A-41B6-945D-72A1AEF7F2FB}" type="presParOf" srcId="{5589C6FB-244D-4348-A8FA-1FA12FA4CA40}" destId="{7C10B474-D145-4D12-AC35-D3583B6A987F}" srcOrd="1" destOrd="0" presId="urn:microsoft.com/office/officeart/2008/layout/HorizontalMultiLevelHierarchy"/>
    <dgm:cxn modelId="{B1079644-8B8E-48C1-857E-6C794210C3B1}" type="presParOf" srcId="{BE0276CF-7946-4880-9DDB-B7A81C161E4A}" destId="{402E5CC1-99F5-4864-B8FF-745BC3595415}" srcOrd="10" destOrd="0" presId="urn:microsoft.com/office/officeart/2008/layout/HorizontalMultiLevelHierarchy"/>
    <dgm:cxn modelId="{8F1F8390-531C-4D90-BCC8-9F42CD286CCD}" type="presParOf" srcId="{402E5CC1-99F5-4864-B8FF-745BC3595415}" destId="{EC4B0970-ECC1-41E0-991B-1834C740E671}" srcOrd="0" destOrd="0" presId="urn:microsoft.com/office/officeart/2008/layout/HorizontalMultiLevelHierarchy"/>
    <dgm:cxn modelId="{F224FD85-7E83-41B6-A5D5-F4A4F9E7E07B}" type="presParOf" srcId="{BE0276CF-7946-4880-9DDB-B7A81C161E4A}" destId="{36B9BC78-A5F0-4249-AB4D-25D65B542283}" srcOrd="11" destOrd="0" presId="urn:microsoft.com/office/officeart/2008/layout/HorizontalMultiLevelHierarchy"/>
    <dgm:cxn modelId="{CFBC6B58-7849-4753-8493-C68CDF3951DF}" type="presParOf" srcId="{36B9BC78-A5F0-4249-AB4D-25D65B542283}" destId="{646A4256-0385-4AA9-8182-8F2FCB8D651A}" srcOrd="0" destOrd="0" presId="urn:microsoft.com/office/officeart/2008/layout/HorizontalMultiLevelHierarchy"/>
    <dgm:cxn modelId="{4D9362FC-DFEF-4E45-BD3C-1679F3209163}" type="presParOf" srcId="{36B9BC78-A5F0-4249-AB4D-25D65B542283}" destId="{FAC02CCB-B7DD-438E-8C9F-E625FF390EE3}" srcOrd="1" destOrd="0" presId="urn:microsoft.com/office/officeart/2008/layout/HorizontalMultiLevelHierarchy"/>
    <dgm:cxn modelId="{8D000FD8-FEC3-4308-AB6B-790FF7116482}" type="presParOf" srcId="{BE0276CF-7946-4880-9DDB-B7A81C161E4A}" destId="{2462E032-87C8-445D-A539-B78A930F019F}" srcOrd="12" destOrd="0" presId="urn:microsoft.com/office/officeart/2008/layout/HorizontalMultiLevelHierarchy"/>
    <dgm:cxn modelId="{79FC9F7E-55CD-4E70-82DC-59DEACBA3A27}" type="presParOf" srcId="{2462E032-87C8-445D-A539-B78A930F019F}" destId="{65A4B4D0-7A49-42D6-8928-EBF12EAF10CE}" srcOrd="0" destOrd="0" presId="urn:microsoft.com/office/officeart/2008/layout/HorizontalMultiLevelHierarchy"/>
    <dgm:cxn modelId="{9D2D9421-029C-43FC-BA4E-4A2AE4356A05}" type="presParOf" srcId="{BE0276CF-7946-4880-9DDB-B7A81C161E4A}" destId="{96A67FB6-665B-444E-965D-2A198DFDE3D8}" srcOrd="13" destOrd="0" presId="urn:microsoft.com/office/officeart/2008/layout/HorizontalMultiLevelHierarchy"/>
    <dgm:cxn modelId="{DF510347-F9BD-40D7-BD8B-860233BF6461}" type="presParOf" srcId="{96A67FB6-665B-444E-965D-2A198DFDE3D8}" destId="{2C2E3111-7C2A-4F2F-A15E-9C6322DFB587}" srcOrd="0" destOrd="0" presId="urn:microsoft.com/office/officeart/2008/layout/HorizontalMultiLevelHierarchy"/>
    <dgm:cxn modelId="{87DFD72D-2107-4217-8231-B6C3E2A1D2D3}" type="presParOf" srcId="{96A67FB6-665B-444E-965D-2A198DFDE3D8}" destId="{4E52E63C-7B59-46B4-B5CA-292E296BCA69}" srcOrd="1" destOrd="0" presId="urn:microsoft.com/office/officeart/2008/layout/HorizontalMultiLevelHierarchy"/>
    <dgm:cxn modelId="{0D041081-BBB1-4FAD-8B05-C257575817E5}" type="presParOf" srcId="{BE0276CF-7946-4880-9DDB-B7A81C161E4A}" destId="{F3A4C56C-2AC9-4573-8056-D6D9BA898DD9}" srcOrd="14" destOrd="0" presId="urn:microsoft.com/office/officeart/2008/layout/HorizontalMultiLevelHierarchy"/>
    <dgm:cxn modelId="{6B404740-3EE7-42AF-B63C-24E868378542}" type="presParOf" srcId="{F3A4C56C-2AC9-4573-8056-D6D9BA898DD9}" destId="{97B9A4CF-ECA6-4648-99D5-C8F29EDA69A1}" srcOrd="0" destOrd="0" presId="urn:microsoft.com/office/officeart/2008/layout/HorizontalMultiLevelHierarchy"/>
    <dgm:cxn modelId="{8581EF23-0ED5-488C-ABB5-0F98BC4E25AA}" type="presParOf" srcId="{BE0276CF-7946-4880-9DDB-B7A81C161E4A}" destId="{4B175C2E-326C-431F-9B75-BC588BD0F918}" srcOrd="15" destOrd="0" presId="urn:microsoft.com/office/officeart/2008/layout/HorizontalMultiLevelHierarchy"/>
    <dgm:cxn modelId="{034FBEE3-57F1-466B-8520-D669C1CE88B1}" type="presParOf" srcId="{4B175C2E-326C-431F-9B75-BC588BD0F918}" destId="{0F532C5D-CC41-4C40-9B9D-9731DCB6A101}" srcOrd="0" destOrd="0" presId="urn:microsoft.com/office/officeart/2008/layout/HorizontalMultiLevelHierarchy"/>
    <dgm:cxn modelId="{8FD1D669-73AE-4D5E-91BB-39C8F5C59FF8}" type="presParOf" srcId="{4B175C2E-326C-431F-9B75-BC588BD0F918}" destId="{DB91DC82-E52E-442F-BE37-68671492794B}" srcOrd="1" destOrd="0" presId="urn:microsoft.com/office/officeart/2008/layout/HorizontalMultiLevelHierarchy"/>
    <dgm:cxn modelId="{DC72A0A1-3A8E-4762-88FF-8D9DCAAB32ED}" type="presParOf" srcId="{BE0276CF-7946-4880-9DDB-B7A81C161E4A}" destId="{44D3DF11-3A2A-4A3A-A74D-08176CB21AFA}" srcOrd="16" destOrd="0" presId="urn:microsoft.com/office/officeart/2008/layout/HorizontalMultiLevelHierarchy"/>
    <dgm:cxn modelId="{EF9FBA7B-304B-4AC7-919A-8929BE660172}" type="presParOf" srcId="{44D3DF11-3A2A-4A3A-A74D-08176CB21AFA}" destId="{DE91DEFB-DBA8-44C9-B393-D5F147DBDDBD}" srcOrd="0" destOrd="0" presId="urn:microsoft.com/office/officeart/2008/layout/HorizontalMultiLevelHierarchy"/>
    <dgm:cxn modelId="{0FC265B6-DD24-4C71-A78E-CE08F621A79D}" type="presParOf" srcId="{BE0276CF-7946-4880-9DDB-B7A81C161E4A}" destId="{62ACCB8C-9982-4989-AD2F-65BBA4C0C2FB}" srcOrd="17" destOrd="0" presId="urn:microsoft.com/office/officeart/2008/layout/HorizontalMultiLevelHierarchy"/>
    <dgm:cxn modelId="{20676ED9-D611-45A3-AC07-A7106750902F}" type="presParOf" srcId="{62ACCB8C-9982-4989-AD2F-65BBA4C0C2FB}" destId="{1B2A6478-F1D9-4A60-9ECA-A57B3E214D2F}" srcOrd="0" destOrd="0" presId="urn:microsoft.com/office/officeart/2008/layout/HorizontalMultiLevelHierarchy"/>
    <dgm:cxn modelId="{63FB1B5A-0FF0-4AB7-8BBC-EA7998937822}" type="presParOf" srcId="{62ACCB8C-9982-4989-AD2F-65BBA4C0C2FB}" destId="{B7C0AF7A-E553-4DD0-A622-B2DB9FABAC8B}" srcOrd="1" destOrd="0" presId="urn:microsoft.com/office/officeart/2008/layout/HorizontalMultiLevelHierarchy"/>
    <dgm:cxn modelId="{5D32273A-8C9E-42B0-BBB5-BB07C2BFE095}" type="presParOf" srcId="{BE0276CF-7946-4880-9DDB-B7A81C161E4A}" destId="{93F4ECB5-A90B-47C6-A812-3D9BA628F2BD}" srcOrd="18" destOrd="0" presId="urn:microsoft.com/office/officeart/2008/layout/HorizontalMultiLevelHierarchy"/>
    <dgm:cxn modelId="{E8830134-948D-463D-B549-F18AE71D2B4C}" type="presParOf" srcId="{93F4ECB5-A90B-47C6-A812-3D9BA628F2BD}" destId="{E3FB85FB-9242-43FC-85AD-60999A62E361}" srcOrd="0" destOrd="0" presId="urn:microsoft.com/office/officeart/2008/layout/HorizontalMultiLevelHierarchy"/>
    <dgm:cxn modelId="{2ACEC28E-E1A5-40FD-AC90-D967A2385917}" type="presParOf" srcId="{BE0276CF-7946-4880-9DDB-B7A81C161E4A}" destId="{6B3390D8-608A-4EEA-A330-B25E22796B31}" srcOrd="19" destOrd="0" presId="urn:microsoft.com/office/officeart/2008/layout/HorizontalMultiLevelHierarchy"/>
    <dgm:cxn modelId="{5367FCC2-0A9E-495F-A100-9DBFFDC50655}" type="presParOf" srcId="{6B3390D8-608A-4EEA-A330-B25E22796B31}" destId="{C65999C3-A3A3-4172-8033-90E97E20F6A1}" srcOrd="0" destOrd="0" presId="urn:microsoft.com/office/officeart/2008/layout/HorizontalMultiLevelHierarchy"/>
    <dgm:cxn modelId="{3906F07F-9627-4A68-BB85-4B8751424100}" type="presParOf" srcId="{6B3390D8-608A-4EEA-A330-B25E22796B31}" destId="{C8E9F1B2-56AA-4B9B-8B25-F9B1D1C9F6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F8433E-1A15-409A-9133-EE5CEA7535B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F2D62E-A65B-468D-9D63-29372C1750E6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err="1" smtClean="0">
              <a:solidFill>
                <a:srgbClr val="FFFF00"/>
              </a:solidFill>
            </a:rPr>
            <a:t>Kinetic</a:t>
          </a:r>
          <a:r>
            <a:rPr lang="es-ES" dirty="0" smtClean="0">
              <a:solidFill>
                <a:srgbClr val="FFFF00"/>
              </a:solidFill>
            </a:rPr>
            <a:t> </a:t>
          </a:r>
          <a:r>
            <a:rPr lang="es-ES" dirty="0" err="1" smtClean="0">
              <a:solidFill>
                <a:srgbClr val="FFFF00"/>
              </a:solidFill>
            </a:rPr>
            <a:t>Model</a:t>
          </a:r>
          <a:endParaRPr lang="es-ES" dirty="0">
            <a:solidFill>
              <a:srgbClr val="FFFF00"/>
            </a:solidFill>
          </a:endParaRPr>
        </a:p>
      </dgm:t>
    </dgm:pt>
    <dgm:pt modelId="{77044688-2E96-4E96-98A9-CDADD37CB4F8}" type="parTrans" cxnId="{97A950EA-2C22-4C94-9B74-45FC36A805CF}">
      <dgm:prSet/>
      <dgm:spPr/>
      <dgm:t>
        <a:bodyPr/>
        <a:lstStyle/>
        <a:p>
          <a:endParaRPr lang="es-ES"/>
        </a:p>
      </dgm:t>
    </dgm:pt>
    <dgm:pt modelId="{BCCDE21E-D2F9-49A5-A6DE-A253B7444CED}" type="sibTrans" cxnId="{97A950EA-2C22-4C94-9B74-45FC36A805CF}">
      <dgm:prSet/>
      <dgm:spPr/>
      <dgm:t>
        <a:bodyPr/>
        <a:lstStyle/>
        <a:p>
          <a:endParaRPr lang="es-ES"/>
        </a:p>
      </dgm:t>
    </dgm:pt>
    <dgm:pt modelId="{5641E5E0-CC36-4C84-BFDE-F6C00AF22C0F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Network </a:t>
          </a:r>
          <a:r>
            <a:rPr lang="es-ES" dirty="0" err="1" smtClean="0"/>
            <a:t>Inference</a:t>
          </a:r>
          <a:endParaRPr lang="es-ES" dirty="0"/>
        </a:p>
      </dgm:t>
    </dgm:pt>
    <dgm:pt modelId="{7F3E6D04-E9C0-43B7-8992-62B39472413D}" type="parTrans" cxnId="{626A42CD-D727-4575-BA2A-4EA61F64809A}">
      <dgm:prSet/>
      <dgm:spPr/>
      <dgm:t>
        <a:bodyPr/>
        <a:lstStyle/>
        <a:p>
          <a:endParaRPr lang="es-ES"/>
        </a:p>
      </dgm:t>
    </dgm:pt>
    <dgm:pt modelId="{64119F26-17F6-4509-9CAE-BCDFE093E7E3}" type="sibTrans" cxnId="{626A42CD-D727-4575-BA2A-4EA61F64809A}">
      <dgm:prSet/>
      <dgm:spPr/>
      <dgm:t>
        <a:bodyPr/>
        <a:lstStyle/>
        <a:p>
          <a:endParaRPr lang="es-ES"/>
        </a:p>
      </dgm:t>
    </dgm:pt>
    <dgm:pt modelId="{02B5783F-AAF7-455B-B3F6-9A5B83C363CF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err="1" smtClean="0"/>
            <a:t>Parametric</a:t>
          </a:r>
          <a:r>
            <a:rPr lang="es-ES" dirty="0" smtClean="0"/>
            <a:t> </a:t>
          </a:r>
          <a:r>
            <a:rPr lang="es-ES" dirty="0" err="1" smtClean="0"/>
            <a:t>Identification</a:t>
          </a:r>
          <a:endParaRPr lang="es-ES" dirty="0"/>
        </a:p>
      </dgm:t>
    </dgm:pt>
    <dgm:pt modelId="{D811F62D-374D-4A1A-A23B-A9499B0F40D8}" type="parTrans" cxnId="{A895AF49-5064-4FF9-9A4E-D4C35087954E}">
      <dgm:prSet/>
      <dgm:spPr/>
      <dgm:t>
        <a:bodyPr/>
        <a:lstStyle/>
        <a:p>
          <a:endParaRPr lang="es-ES"/>
        </a:p>
      </dgm:t>
    </dgm:pt>
    <dgm:pt modelId="{8E1C8BB0-D50D-4C12-B4FE-ED7AF4431F70}" type="sibTrans" cxnId="{A895AF49-5064-4FF9-9A4E-D4C35087954E}">
      <dgm:prSet/>
      <dgm:spPr/>
      <dgm:t>
        <a:bodyPr/>
        <a:lstStyle/>
        <a:p>
          <a:endParaRPr lang="es-ES"/>
        </a:p>
      </dgm:t>
    </dgm:pt>
    <dgm:pt modelId="{E97EF1AB-24FA-4D6A-AC0C-4FE6008411D3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err="1" smtClean="0"/>
            <a:t>Identifiability</a:t>
          </a:r>
          <a:endParaRPr lang="es-ES" dirty="0" smtClean="0"/>
        </a:p>
        <a:p>
          <a:r>
            <a:rPr lang="es-ES" dirty="0" err="1" smtClean="0"/>
            <a:t>Analysis</a:t>
          </a:r>
          <a:endParaRPr lang="es-ES" dirty="0"/>
        </a:p>
      </dgm:t>
    </dgm:pt>
    <dgm:pt modelId="{2A2A2819-D1FC-4263-B37E-533129D6AA4B}" type="parTrans" cxnId="{2006BCDA-E057-4628-95D1-AE3642FACEFE}">
      <dgm:prSet/>
      <dgm:spPr/>
      <dgm:t>
        <a:bodyPr/>
        <a:lstStyle/>
        <a:p>
          <a:endParaRPr lang="es-ES"/>
        </a:p>
      </dgm:t>
    </dgm:pt>
    <dgm:pt modelId="{E06C06E6-5E34-4DD5-90C5-3D5096A6A732}" type="sibTrans" cxnId="{2006BCDA-E057-4628-95D1-AE3642FACEFE}">
      <dgm:prSet/>
      <dgm:spPr/>
      <dgm:t>
        <a:bodyPr/>
        <a:lstStyle/>
        <a:p>
          <a:endParaRPr lang="es-ES"/>
        </a:p>
      </dgm:t>
    </dgm:pt>
    <dgm:pt modelId="{0A1621BC-7D21-41EC-A23A-9D7338194B14}" type="pres">
      <dgm:prSet presAssocID="{5DF8433E-1A15-409A-9133-EE5CEA7535B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4DE197-46F2-47D1-A157-D1FFB7ADFC0B}" type="pres">
      <dgm:prSet presAssocID="{0EF2D62E-A65B-468D-9D63-29372C1750E6}" presName="centerShape" presStyleLbl="node0" presStyleIdx="0" presStyleCnt="1"/>
      <dgm:spPr/>
      <dgm:t>
        <a:bodyPr/>
        <a:lstStyle/>
        <a:p>
          <a:endParaRPr lang="es-ES"/>
        </a:p>
      </dgm:t>
    </dgm:pt>
    <dgm:pt modelId="{2FEB8FEA-B42F-45AB-81FD-2250DB7D870F}" type="pres">
      <dgm:prSet presAssocID="{7F3E6D04-E9C0-43B7-8992-62B39472413D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56D86E5F-2A31-4510-AE98-FE8EE151C032}" type="pres">
      <dgm:prSet presAssocID="{5641E5E0-CC36-4C84-BFDE-F6C00AF22C0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753585-F5F4-4E8E-8F33-2D95BBBED377}" type="pres">
      <dgm:prSet presAssocID="{D811F62D-374D-4A1A-A23B-A9499B0F40D8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28B5A6BC-F194-46C5-B0BD-98BA419CE9BA}" type="pres">
      <dgm:prSet presAssocID="{02B5783F-AAF7-455B-B3F6-9A5B83C363C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73CC03-1C69-4398-B2A1-88919D602372}" type="pres">
      <dgm:prSet presAssocID="{2A2A2819-D1FC-4263-B37E-533129D6AA4B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DA141430-1BB6-4DD4-B227-C6CD9B96012A}" type="pres">
      <dgm:prSet presAssocID="{E97EF1AB-24FA-4D6A-AC0C-4FE6008411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09A296-5941-449C-81C4-054B1F410224}" type="presOf" srcId="{5DF8433E-1A15-409A-9133-EE5CEA7535B4}" destId="{0A1621BC-7D21-41EC-A23A-9D7338194B14}" srcOrd="0" destOrd="0" presId="urn:microsoft.com/office/officeart/2005/8/layout/radial4"/>
    <dgm:cxn modelId="{97A950EA-2C22-4C94-9B74-45FC36A805CF}" srcId="{5DF8433E-1A15-409A-9133-EE5CEA7535B4}" destId="{0EF2D62E-A65B-468D-9D63-29372C1750E6}" srcOrd="0" destOrd="0" parTransId="{77044688-2E96-4E96-98A9-CDADD37CB4F8}" sibTransId="{BCCDE21E-D2F9-49A5-A6DE-A253B7444CED}"/>
    <dgm:cxn modelId="{48DDFD2D-40E5-4B47-AADA-4DC3A01C0CCD}" type="presOf" srcId="{0EF2D62E-A65B-468D-9D63-29372C1750E6}" destId="{534DE197-46F2-47D1-A157-D1FFB7ADFC0B}" srcOrd="0" destOrd="0" presId="urn:microsoft.com/office/officeart/2005/8/layout/radial4"/>
    <dgm:cxn modelId="{10363778-09C9-4952-A1DE-2079B325C589}" type="presOf" srcId="{02B5783F-AAF7-455B-B3F6-9A5B83C363CF}" destId="{28B5A6BC-F194-46C5-B0BD-98BA419CE9BA}" srcOrd="0" destOrd="0" presId="urn:microsoft.com/office/officeart/2005/8/layout/radial4"/>
    <dgm:cxn modelId="{F724E50D-3FF0-4AEF-897D-C9822F08AF63}" type="presOf" srcId="{2A2A2819-D1FC-4263-B37E-533129D6AA4B}" destId="{AF73CC03-1C69-4398-B2A1-88919D602372}" srcOrd="0" destOrd="0" presId="urn:microsoft.com/office/officeart/2005/8/layout/radial4"/>
    <dgm:cxn modelId="{2006BCDA-E057-4628-95D1-AE3642FACEFE}" srcId="{0EF2D62E-A65B-468D-9D63-29372C1750E6}" destId="{E97EF1AB-24FA-4D6A-AC0C-4FE6008411D3}" srcOrd="2" destOrd="0" parTransId="{2A2A2819-D1FC-4263-B37E-533129D6AA4B}" sibTransId="{E06C06E6-5E34-4DD5-90C5-3D5096A6A732}"/>
    <dgm:cxn modelId="{5FB63B21-C3BE-4A48-BFAC-43DA73F29FD7}" type="presOf" srcId="{7F3E6D04-E9C0-43B7-8992-62B39472413D}" destId="{2FEB8FEA-B42F-45AB-81FD-2250DB7D870F}" srcOrd="0" destOrd="0" presId="urn:microsoft.com/office/officeart/2005/8/layout/radial4"/>
    <dgm:cxn modelId="{A895AF49-5064-4FF9-9A4E-D4C35087954E}" srcId="{0EF2D62E-A65B-468D-9D63-29372C1750E6}" destId="{02B5783F-AAF7-455B-B3F6-9A5B83C363CF}" srcOrd="1" destOrd="0" parTransId="{D811F62D-374D-4A1A-A23B-A9499B0F40D8}" sibTransId="{8E1C8BB0-D50D-4C12-B4FE-ED7AF4431F70}"/>
    <dgm:cxn modelId="{626A42CD-D727-4575-BA2A-4EA61F64809A}" srcId="{0EF2D62E-A65B-468D-9D63-29372C1750E6}" destId="{5641E5E0-CC36-4C84-BFDE-F6C00AF22C0F}" srcOrd="0" destOrd="0" parTransId="{7F3E6D04-E9C0-43B7-8992-62B39472413D}" sibTransId="{64119F26-17F6-4509-9CAE-BCDFE093E7E3}"/>
    <dgm:cxn modelId="{FBEDB568-3FEB-4223-8619-CA554933712E}" type="presOf" srcId="{5641E5E0-CC36-4C84-BFDE-F6C00AF22C0F}" destId="{56D86E5F-2A31-4510-AE98-FE8EE151C032}" srcOrd="0" destOrd="0" presId="urn:microsoft.com/office/officeart/2005/8/layout/radial4"/>
    <dgm:cxn modelId="{5224BDA9-C67C-427C-9E52-6C01CFEC1334}" type="presOf" srcId="{D811F62D-374D-4A1A-A23B-A9499B0F40D8}" destId="{DD753585-F5F4-4E8E-8F33-2D95BBBED377}" srcOrd="0" destOrd="0" presId="urn:microsoft.com/office/officeart/2005/8/layout/radial4"/>
    <dgm:cxn modelId="{AFAC693B-C287-4B97-8D9C-23C718DB8F1E}" type="presOf" srcId="{E97EF1AB-24FA-4D6A-AC0C-4FE6008411D3}" destId="{DA141430-1BB6-4DD4-B227-C6CD9B96012A}" srcOrd="0" destOrd="0" presId="urn:microsoft.com/office/officeart/2005/8/layout/radial4"/>
    <dgm:cxn modelId="{10CA5CF5-0D59-46FF-B0A1-ABF0B45FCCCD}" type="presParOf" srcId="{0A1621BC-7D21-41EC-A23A-9D7338194B14}" destId="{534DE197-46F2-47D1-A157-D1FFB7ADFC0B}" srcOrd="0" destOrd="0" presId="urn:microsoft.com/office/officeart/2005/8/layout/radial4"/>
    <dgm:cxn modelId="{87A4A956-BF5B-4261-A3C1-4DDACEF2943D}" type="presParOf" srcId="{0A1621BC-7D21-41EC-A23A-9D7338194B14}" destId="{2FEB8FEA-B42F-45AB-81FD-2250DB7D870F}" srcOrd="1" destOrd="0" presId="urn:microsoft.com/office/officeart/2005/8/layout/radial4"/>
    <dgm:cxn modelId="{B8D72641-B2C0-4B7F-8517-F6F0B501AD07}" type="presParOf" srcId="{0A1621BC-7D21-41EC-A23A-9D7338194B14}" destId="{56D86E5F-2A31-4510-AE98-FE8EE151C032}" srcOrd="2" destOrd="0" presId="urn:microsoft.com/office/officeart/2005/8/layout/radial4"/>
    <dgm:cxn modelId="{79D5FF41-656B-45F5-9E1A-AF9C09EB2861}" type="presParOf" srcId="{0A1621BC-7D21-41EC-A23A-9D7338194B14}" destId="{DD753585-F5F4-4E8E-8F33-2D95BBBED377}" srcOrd="3" destOrd="0" presId="urn:microsoft.com/office/officeart/2005/8/layout/radial4"/>
    <dgm:cxn modelId="{C6BFD546-6EFF-42F3-B72F-602616457145}" type="presParOf" srcId="{0A1621BC-7D21-41EC-A23A-9D7338194B14}" destId="{28B5A6BC-F194-46C5-B0BD-98BA419CE9BA}" srcOrd="4" destOrd="0" presId="urn:microsoft.com/office/officeart/2005/8/layout/radial4"/>
    <dgm:cxn modelId="{913B3D86-1643-4D16-A1AB-BA706EA5A118}" type="presParOf" srcId="{0A1621BC-7D21-41EC-A23A-9D7338194B14}" destId="{AF73CC03-1C69-4398-B2A1-88919D602372}" srcOrd="5" destOrd="0" presId="urn:microsoft.com/office/officeart/2005/8/layout/radial4"/>
    <dgm:cxn modelId="{F98FD061-F9F9-4735-BB6F-7167B72CF7FB}" type="presParOf" srcId="{0A1621BC-7D21-41EC-A23A-9D7338194B14}" destId="{DA141430-1BB6-4DD4-B227-C6CD9B96012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CA4FC7-2183-4302-AFAA-3A96DE7EE61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0197114-AF45-4ACC-9488-EC5953E06204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err="1" smtClean="0"/>
            <a:t>Continuous</a:t>
          </a:r>
          <a:r>
            <a:rPr lang="es-ES" dirty="0" smtClean="0"/>
            <a:t> </a:t>
          </a:r>
          <a:r>
            <a:rPr lang="es-ES" dirty="0" err="1" smtClean="0"/>
            <a:t>Optimal</a:t>
          </a:r>
          <a:r>
            <a:rPr lang="es-ES" dirty="0" smtClean="0"/>
            <a:t> Control</a:t>
          </a:r>
        </a:p>
        <a:p>
          <a:r>
            <a:rPr lang="es-ES" dirty="0" err="1" smtClean="0"/>
            <a:t>Problem</a:t>
          </a:r>
          <a:endParaRPr lang="es-ES" dirty="0"/>
        </a:p>
      </dgm:t>
    </dgm:pt>
    <dgm:pt modelId="{04E0F3E1-E3EB-4114-A6BD-6010894AFF52}" type="parTrans" cxnId="{4A5964EF-EABC-4EA8-AAEF-37E5DB6CEA80}">
      <dgm:prSet/>
      <dgm:spPr/>
      <dgm:t>
        <a:bodyPr/>
        <a:lstStyle/>
        <a:p>
          <a:endParaRPr lang="es-ES"/>
        </a:p>
      </dgm:t>
    </dgm:pt>
    <dgm:pt modelId="{99F94D40-AE1B-415C-A61F-F999675D66AF}" type="sibTrans" cxnId="{4A5964EF-EABC-4EA8-AAEF-37E5DB6CEA80}">
      <dgm:prSet/>
      <dgm:spPr/>
      <dgm:t>
        <a:bodyPr/>
        <a:lstStyle/>
        <a:p>
          <a:endParaRPr lang="es-ES"/>
        </a:p>
      </dgm:t>
    </dgm:pt>
    <dgm:pt modelId="{DBB067A4-D6A7-4A2C-8250-8C7E8B0A0813}" type="asst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Control </a:t>
          </a:r>
          <a:r>
            <a:rPr lang="es-ES" dirty="0" err="1" smtClean="0"/>
            <a:t>parameterization</a:t>
          </a:r>
          <a:endParaRPr lang="es-ES" dirty="0"/>
        </a:p>
      </dgm:t>
    </dgm:pt>
    <dgm:pt modelId="{53EC6AFD-075B-455A-B804-EDA9AC47AA4B}" type="parTrans" cxnId="{93B4456D-6FFE-4634-A213-E25462A477B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headEnd type="none" w="med" len="med"/>
          <a:tailEnd type="arrow" w="med" len="med"/>
        </a:ln>
      </dgm:spPr>
      <dgm:t>
        <a:bodyPr/>
        <a:lstStyle/>
        <a:p>
          <a:endParaRPr lang="es-ES" dirty="0"/>
        </a:p>
      </dgm:t>
    </dgm:pt>
    <dgm:pt modelId="{040188AE-CF3B-4D48-A799-93AFA928E9E7}" type="sibTrans" cxnId="{93B4456D-6FFE-4634-A213-E25462A477B7}">
      <dgm:prSet/>
      <dgm:spPr/>
      <dgm:t>
        <a:bodyPr/>
        <a:lstStyle/>
        <a:p>
          <a:endParaRPr lang="es-ES"/>
        </a:p>
      </dgm:t>
    </dgm:pt>
    <dgm:pt modelId="{953668FC-5DA0-4BE1-AC94-3383CD8563A1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err="1" smtClean="0"/>
            <a:t>State</a:t>
          </a:r>
          <a:r>
            <a:rPr lang="es-ES" dirty="0" smtClean="0"/>
            <a:t> &amp; Control </a:t>
          </a:r>
        </a:p>
        <a:p>
          <a:r>
            <a:rPr lang="es-ES" dirty="0" err="1" smtClean="0"/>
            <a:t>parameterization</a:t>
          </a:r>
          <a:endParaRPr lang="es-ES" dirty="0"/>
        </a:p>
      </dgm:t>
    </dgm:pt>
    <dgm:pt modelId="{495C0488-C827-4B11-8E26-129E2FAAB402}" type="parTrans" cxnId="{7DAE326E-D629-40AB-B8E9-510154B1F0A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headEnd type="none" w="med" len="med"/>
          <a:tailEnd type="arrow" w="med" len="med"/>
        </a:ln>
      </dgm:spPr>
      <dgm:t>
        <a:bodyPr/>
        <a:lstStyle/>
        <a:p>
          <a:endParaRPr lang="es-ES"/>
        </a:p>
      </dgm:t>
    </dgm:pt>
    <dgm:pt modelId="{08173F98-0102-42D2-9857-9C3F093E7C78}" type="sibTrans" cxnId="{7DAE326E-D629-40AB-B8E9-510154B1F0A7}">
      <dgm:prSet/>
      <dgm:spPr/>
      <dgm:t>
        <a:bodyPr/>
        <a:lstStyle/>
        <a:p>
          <a:endParaRPr lang="es-ES"/>
        </a:p>
      </dgm:t>
    </dgm:pt>
    <dgm:pt modelId="{89FD2251-5C1F-4F78-A0DB-8CA2B624023E}" type="pres">
      <dgm:prSet presAssocID="{4CCA4FC7-2183-4302-AFAA-3A96DE7EE61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15D0DF0-224D-44A3-AAAD-B3FC7E35DA64}" type="pres">
      <dgm:prSet presAssocID="{B0197114-AF45-4ACC-9488-EC5953E06204}" presName="root1" presStyleCnt="0"/>
      <dgm:spPr/>
    </dgm:pt>
    <dgm:pt modelId="{3BA8A9EA-E54B-43A3-8E07-FF9BDD436681}" type="pres">
      <dgm:prSet presAssocID="{B0197114-AF45-4ACC-9488-EC5953E06204}" presName="LevelOneTextNode" presStyleLbl="node0" presStyleIdx="0" presStyleCnt="1" custLinFactNeighborX="-37935" custLinFactNeighborY="4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23635F-C1E5-493F-9552-45B6591621E4}" type="pres">
      <dgm:prSet presAssocID="{B0197114-AF45-4ACC-9488-EC5953E06204}" presName="level2hierChild" presStyleCnt="0"/>
      <dgm:spPr/>
    </dgm:pt>
    <dgm:pt modelId="{AA5B6914-4238-4861-BB19-8A599F175A4D}" type="pres">
      <dgm:prSet presAssocID="{53EC6AFD-075B-455A-B804-EDA9AC47AA4B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72051D3C-FBB7-460A-AB52-A7A519D3BD80}" type="pres">
      <dgm:prSet presAssocID="{53EC6AFD-075B-455A-B804-EDA9AC47AA4B}" presName="connTx" presStyleLbl="parChTrans1D2" presStyleIdx="0" presStyleCnt="2"/>
      <dgm:spPr/>
      <dgm:t>
        <a:bodyPr/>
        <a:lstStyle/>
        <a:p>
          <a:endParaRPr lang="es-ES"/>
        </a:p>
      </dgm:t>
    </dgm:pt>
    <dgm:pt modelId="{2DF8FF44-8EEE-49B2-8CE1-0DFC4918FC89}" type="pres">
      <dgm:prSet presAssocID="{DBB067A4-D6A7-4A2C-8250-8C7E8B0A0813}" presName="root2" presStyleCnt="0"/>
      <dgm:spPr/>
    </dgm:pt>
    <dgm:pt modelId="{AF8F4EEA-53AE-4275-A5CA-2CF14DD8E514}" type="pres">
      <dgm:prSet presAssocID="{DBB067A4-D6A7-4A2C-8250-8C7E8B0A0813}" presName="LevelTwoTextNode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9A5A19-9375-4ED4-B3D8-BB6F6B52A641}" type="pres">
      <dgm:prSet presAssocID="{DBB067A4-D6A7-4A2C-8250-8C7E8B0A0813}" presName="level3hierChild" presStyleCnt="0"/>
      <dgm:spPr/>
    </dgm:pt>
    <dgm:pt modelId="{CE822F98-3E96-43BB-852A-88F099F87E77}" type="pres">
      <dgm:prSet presAssocID="{495C0488-C827-4B11-8E26-129E2FAAB402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F2107FC6-3268-44A4-A331-78BB15EA427A}" type="pres">
      <dgm:prSet presAssocID="{495C0488-C827-4B11-8E26-129E2FAAB402}" presName="connTx" presStyleLbl="parChTrans1D2" presStyleIdx="1" presStyleCnt="2"/>
      <dgm:spPr/>
      <dgm:t>
        <a:bodyPr/>
        <a:lstStyle/>
        <a:p>
          <a:endParaRPr lang="es-ES"/>
        </a:p>
      </dgm:t>
    </dgm:pt>
    <dgm:pt modelId="{B78326DA-DC67-4F2A-A484-07E6C07D90F2}" type="pres">
      <dgm:prSet presAssocID="{953668FC-5DA0-4BE1-AC94-3383CD8563A1}" presName="root2" presStyleCnt="0"/>
      <dgm:spPr/>
    </dgm:pt>
    <dgm:pt modelId="{B02321C5-933A-4D01-BACE-E276CB586F1E}" type="pres">
      <dgm:prSet presAssocID="{953668FC-5DA0-4BE1-AC94-3383CD8563A1}" presName="LevelTwoTextNode" presStyleLbl="node2" presStyleIdx="0" presStyleCnt="1" custLinFactY="1875" custLinFactNeighborX="1000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B019AB3-437A-49EE-BA0E-8148809728BB}" type="pres">
      <dgm:prSet presAssocID="{953668FC-5DA0-4BE1-AC94-3383CD8563A1}" presName="level3hierChild" presStyleCnt="0"/>
      <dgm:spPr/>
    </dgm:pt>
  </dgm:ptLst>
  <dgm:cxnLst>
    <dgm:cxn modelId="{A0F1EB37-5B96-444E-AB14-AD4565621B64}" type="presOf" srcId="{4CCA4FC7-2183-4302-AFAA-3A96DE7EE611}" destId="{89FD2251-5C1F-4F78-A0DB-8CA2B624023E}" srcOrd="0" destOrd="0" presId="urn:microsoft.com/office/officeart/2005/8/layout/hierarchy2"/>
    <dgm:cxn modelId="{D980E8B9-F5EA-4ECD-987A-329D4F2EC088}" type="presOf" srcId="{495C0488-C827-4B11-8E26-129E2FAAB402}" destId="{CE822F98-3E96-43BB-852A-88F099F87E77}" srcOrd="0" destOrd="0" presId="urn:microsoft.com/office/officeart/2005/8/layout/hierarchy2"/>
    <dgm:cxn modelId="{09B3EB5B-0EB4-4F10-896C-A87D51BA40F2}" type="presOf" srcId="{53EC6AFD-075B-455A-B804-EDA9AC47AA4B}" destId="{AA5B6914-4238-4861-BB19-8A599F175A4D}" srcOrd="0" destOrd="0" presId="urn:microsoft.com/office/officeart/2005/8/layout/hierarchy2"/>
    <dgm:cxn modelId="{768400A5-6CD8-410B-9674-329D97BB40BC}" type="presOf" srcId="{B0197114-AF45-4ACC-9488-EC5953E06204}" destId="{3BA8A9EA-E54B-43A3-8E07-FF9BDD436681}" srcOrd="0" destOrd="0" presId="urn:microsoft.com/office/officeart/2005/8/layout/hierarchy2"/>
    <dgm:cxn modelId="{7DAE326E-D629-40AB-B8E9-510154B1F0A7}" srcId="{B0197114-AF45-4ACC-9488-EC5953E06204}" destId="{953668FC-5DA0-4BE1-AC94-3383CD8563A1}" srcOrd="1" destOrd="0" parTransId="{495C0488-C827-4B11-8E26-129E2FAAB402}" sibTransId="{08173F98-0102-42D2-9857-9C3F093E7C78}"/>
    <dgm:cxn modelId="{4A5964EF-EABC-4EA8-AAEF-37E5DB6CEA80}" srcId="{4CCA4FC7-2183-4302-AFAA-3A96DE7EE611}" destId="{B0197114-AF45-4ACC-9488-EC5953E06204}" srcOrd="0" destOrd="0" parTransId="{04E0F3E1-E3EB-4114-A6BD-6010894AFF52}" sibTransId="{99F94D40-AE1B-415C-A61F-F999675D66AF}"/>
    <dgm:cxn modelId="{837EB446-573F-4F1E-BBE8-B033C5832A43}" type="presOf" srcId="{495C0488-C827-4B11-8E26-129E2FAAB402}" destId="{F2107FC6-3268-44A4-A331-78BB15EA427A}" srcOrd="1" destOrd="0" presId="urn:microsoft.com/office/officeart/2005/8/layout/hierarchy2"/>
    <dgm:cxn modelId="{93B4456D-6FFE-4634-A213-E25462A477B7}" srcId="{B0197114-AF45-4ACC-9488-EC5953E06204}" destId="{DBB067A4-D6A7-4A2C-8250-8C7E8B0A0813}" srcOrd="0" destOrd="0" parTransId="{53EC6AFD-075B-455A-B804-EDA9AC47AA4B}" sibTransId="{040188AE-CF3B-4D48-A799-93AFA928E9E7}"/>
    <dgm:cxn modelId="{54589B96-797B-4E55-9BE5-88FF9A648031}" type="presOf" srcId="{53EC6AFD-075B-455A-B804-EDA9AC47AA4B}" destId="{72051D3C-FBB7-460A-AB52-A7A519D3BD80}" srcOrd="1" destOrd="0" presId="urn:microsoft.com/office/officeart/2005/8/layout/hierarchy2"/>
    <dgm:cxn modelId="{DD936300-9A24-402E-9D97-C450D4FC3C92}" type="presOf" srcId="{953668FC-5DA0-4BE1-AC94-3383CD8563A1}" destId="{B02321C5-933A-4D01-BACE-E276CB586F1E}" srcOrd="0" destOrd="0" presId="urn:microsoft.com/office/officeart/2005/8/layout/hierarchy2"/>
    <dgm:cxn modelId="{A6916F41-2CCE-4E87-A1D0-87C4D1889486}" type="presOf" srcId="{DBB067A4-D6A7-4A2C-8250-8C7E8B0A0813}" destId="{AF8F4EEA-53AE-4275-A5CA-2CF14DD8E514}" srcOrd="0" destOrd="0" presId="urn:microsoft.com/office/officeart/2005/8/layout/hierarchy2"/>
    <dgm:cxn modelId="{C975A2D7-828C-4A2D-AF69-29277344983D}" type="presParOf" srcId="{89FD2251-5C1F-4F78-A0DB-8CA2B624023E}" destId="{C15D0DF0-224D-44A3-AAAD-B3FC7E35DA64}" srcOrd="0" destOrd="0" presId="urn:microsoft.com/office/officeart/2005/8/layout/hierarchy2"/>
    <dgm:cxn modelId="{67DACEAE-E3F8-47B0-815A-1AA687A4621E}" type="presParOf" srcId="{C15D0DF0-224D-44A3-AAAD-B3FC7E35DA64}" destId="{3BA8A9EA-E54B-43A3-8E07-FF9BDD436681}" srcOrd="0" destOrd="0" presId="urn:microsoft.com/office/officeart/2005/8/layout/hierarchy2"/>
    <dgm:cxn modelId="{60B4B8ED-AD3D-4BC2-AAE8-A59B20BCB110}" type="presParOf" srcId="{C15D0DF0-224D-44A3-AAAD-B3FC7E35DA64}" destId="{6B23635F-C1E5-493F-9552-45B6591621E4}" srcOrd="1" destOrd="0" presId="urn:microsoft.com/office/officeart/2005/8/layout/hierarchy2"/>
    <dgm:cxn modelId="{E947F95E-6C99-4CAB-9323-8D59647DBE68}" type="presParOf" srcId="{6B23635F-C1E5-493F-9552-45B6591621E4}" destId="{AA5B6914-4238-4861-BB19-8A599F175A4D}" srcOrd="0" destOrd="0" presId="urn:microsoft.com/office/officeart/2005/8/layout/hierarchy2"/>
    <dgm:cxn modelId="{7A7D9D91-BBC8-4777-8EAD-D58A00D1DC60}" type="presParOf" srcId="{AA5B6914-4238-4861-BB19-8A599F175A4D}" destId="{72051D3C-FBB7-460A-AB52-A7A519D3BD80}" srcOrd="0" destOrd="0" presId="urn:microsoft.com/office/officeart/2005/8/layout/hierarchy2"/>
    <dgm:cxn modelId="{A1FF6B32-0E4D-4033-B95F-E35F29886623}" type="presParOf" srcId="{6B23635F-C1E5-493F-9552-45B6591621E4}" destId="{2DF8FF44-8EEE-49B2-8CE1-0DFC4918FC89}" srcOrd="1" destOrd="0" presId="urn:microsoft.com/office/officeart/2005/8/layout/hierarchy2"/>
    <dgm:cxn modelId="{C1830C5E-379B-4B9D-B646-3DC09A4B214C}" type="presParOf" srcId="{2DF8FF44-8EEE-49B2-8CE1-0DFC4918FC89}" destId="{AF8F4EEA-53AE-4275-A5CA-2CF14DD8E514}" srcOrd="0" destOrd="0" presId="urn:microsoft.com/office/officeart/2005/8/layout/hierarchy2"/>
    <dgm:cxn modelId="{FC08DF16-08EA-41E5-99DF-27CB411723AF}" type="presParOf" srcId="{2DF8FF44-8EEE-49B2-8CE1-0DFC4918FC89}" destId="{6A9A5A19-9375-4ED4-B3D8-BB6F6B52A641}" srcOrd="1" destOrd="0" presId="urn:microsoft.com/office/officeart/2005/8/layout/hierarchy2"/>
    <dgm:cxn modelId="{BABD941A-164E-4405-B297-70D81D8E677B}" type="presParOf" srcId="{6B23635F-C1E5-493F-9552-45B6591621E4}" destId="{CE822F98-3E96-43BB-852A-88F099F87E77}" srcOrd="2" destOrd="0" presId="urn:microsoft.com/office/officeart/2005/8/layout/hierarchy2"/>
    <dgm:cxn modelId="{72DFB844-C14E-4FF9-852C-3901D327FE50}" type="presParOf" srcId="{CE822F98-3E96-43BB-852A-88F099F87E77}" destId="{F2107FC6-3268-44A4-A331-78BB15EA427A}" srcOrd="0" destOrd="0" presId="urn:microsoft.com/office/officeart/2005/8/layout/hierarchy2"/>
    <dgm:cxn modelId="{F5C7B3F7-4CCD-4A36-8383-1F1161BEF768}" type="presParOf" srcId="{6B23635F-C1E5-493F-9552-45B6591621E4}" destId="{B78326DA-DC67-4F2A-A484-07E6C07D90F2}" srcOrd="3" destOrd="0" presId="urn:microsoft.com/office/officeart/2005/8/layout/hierarchy2"/>
    <dgm:cxn modelId="{6CFA04E9-E3DF-4997-8B99-02BB3D60ED4C}" type="presParOf" srcId="{B78326DA-DC67-4F2A-A484-07E6C07D90F2}" destId="{B02321C5-933A-4D01-BACE-E276CB586F1E}" srcOrd="0" destOrd="0" presId="urn:microsoft.com/office/officeart/2005/8/layout/hierarchy2"/>
    <dgm:cxn modelId="{D0A27741-A620-4186-9666-E8AA8284218F}" type="presParOf" srcId="{B78326DA-DC67-4F2A-A484-07E6C07D90F2}" destId="{1B019AB3-437A-49EE-BA0E-8148809728B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0C8F85-399C-4F1A-80F0-83962924F62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3F55E8-20E7-4D89-B649-39DF4970759A}">
      <dgm:prSet phldrT="[Texto]"/>
      <dgm:spPr/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OPTIMALITY PRINCIPLE</a:t>
          </a:r>
          <a:endParaRPr lang="es-ES" b="1" dirty="0">
            <a:solidFill>
              <a:srgbClr val="FFFF00"/>
            </a:solidFill>
          </a:endParaRPr>
        </a:p>
      </dgm:t>
    </dgm:pt>
    <dgm:pt modelId="{A175D285-5809-4053-A2C7-F00AA1B09D58}" type="parTrans" cxnId="{EEC16237-497A-4789-9B3E-995A1F34F513}">
      <dgm:prSet/>
      <dgm:spPr/>
      <dgm:t>
        <a:bodyPr/>
        <a:lstStyle/>
        <a:p>
          <a:endParaRPr lang="es-ES"/>
        </a:p>
      </dgm:t>
    </dgm:pt>
    <dgm:pt modelId="{6476E7F2-7848-45F5-880B-05380C157AD3}" type="sibTrans" cxnId="{EEC16237-497A-4789-9B3E-995A1F34F513}">
      <dgm:prSet/>
      <dgm:spPr/>
      <dgm:t>
        <a:bodyPr/>
        <a:lstStyle/>
        <a:p>
          <a:endParaRPr lang="es-ES"/>
        </a:p>
      </dgm:t>
    </dgm:pt>
    <dgm:pt modelId="{6AE3B37D-C98F-4C5F-B205-D21E3B490C51}">
      <dgm:prSet phldrT="[Texto]" custT="1"/>
      <dgm:spPr/>
      <dgm:t>
        <a:bodyPr/>
        <a:lstStyle/>
        <a:p>
          <a:r>
            <a:rPr lang="es-ES" sz="2000" dirty="0" err="1" smtClean="0"/>
            <a:t>Dynamic</a:t>
          </a:r>
          <a:r>
            <a:rPr lang="es-ES" sz="2000" dirty="0" smtClean="0"/>
            <a:t> </a:t>
          </a:r>
          <a:r>
            <a:rPr lang="es-ES" sz="2000" dirty="0" err="1" smtClean="0"/>
            <a:t>Model</a:t>
          </a:r>
          <a:endParaRPr lang="es-ES" sz="2000" dirty="0" smtClean="0"/>
        </a:p>
      </dgm:t>
    </dgm:pt>
    <dgm:pt modelId="{71073E6E-E7CA-489D-8DC4-DF6BA2BA49F4}" type="parTrans" cxnId="{22DBC722-2048-44E8-A6BB-7F09E42E8B0E}">
      <dgm:prSet/>
      <dgm:spPr/>
      <dgm:t>
        <a:bodyPr/>
        <a:lstStyle/>
        <a:p>
          <a:endParaRPr lang="es-ES"/>
        </a:p>
      </dgm:t>
    </dgm:pt>
    <dgm:pt modelId="{ABBAECBA-7179-4F79-A4B3-8786F40A74AD}" type="sibTrans" cxnId="{22DBC722-2048-44E8-A6BB-7F09E42E8B0E}">
      <dgm:prSet/>
      <dgm:spPr/>
      <dgm:t>
        <a:bodyPr/>
        <a:lstStyle/>
        <a:p>
          <a:endParaRPr lang="es-ES"/>
        </a:p>
      </dgm:t>
    </dgm:pt>
    <dgm:pt modelId="{36AF4CAA-03A5-4C8D-A482-C4AD2CE64C6D}">
      <dgm:prSet phldrT="[Texto]" custT="1"/>
      <dgm:spPr/>
      <dgm:t>
        <a:bodyPr/>
        <a:lstStyle/>
        <a:p>
          <a:r>
            <a:rPr lang="es-ES" sz="2000" dirty="0" err="1" smtClean="0"/>
            <a:t>Constraints</a:t>
          </a:r>
          <a:endParaRPr lang="es-ES" sz="2000" dirty="0"/>
        </a:p>
      </dgm:t>
    </dgm:pt>
    <dgm:pt modelId="{ED9F272C-FF2A-4D0F-A663-39EFEA54B275}" type="parTrans" cxnId="{513E142C-5A08-4491-BDE4-2E665ADB30FC}">
      <dgm:prSet/>
      <dgm:spPr/>
      <dgm:t>
        <a:bodyPr/>
        <a:lstStyle/>
        <a:p>
          <a:endParaRPr lang="es-ES"/>
        </a:p>
      </dgm:t>
    </dgm:pt>
    <dgm:pt modelId="{D59C81D1-D2D5-433C-9F0D-7A2E724444B2}" type="sibTrans" cxnId="{513E142C-5A08-4491-BDE4-2E665ADB30FC}">
      <dgm:prSet/>
      <dgm:spPr/>
      <dgm:t>
        <a:bodyPr/>
        <a:lstStyle/>
        <a:p>
          <a:endParaRPr lang="es-ES"/>
        </a:p>
      </dgm:t>
    </dgm:pt>
    <dgm:pt modelId="{06048D55-71B8-411B-96DB-2E793785BA48}">
      <dgm:prSet phldrT="[Texto]" custT="1"/>
      <dgm:spPr/>
      <dgm:t>
        <a:bodyPr/>
        <a:lstStyle/>
        <a:p>
          <a:r>
            <a:rPr lang="es-ES" sz="2800" b="1" dirty="0" smtClean="0"/>
            <a:t>OPTIMAL CONTROL</a:t>
          </a:r>
          <a:endParaRPr lang="es-ES" sz="2800" b="1" dirty="0"/>
        </a:p>
      </dgm:t>
    </dgm:pt>
    <dgm:pt modelId="{66E297A3-4997-410E-9D09-0019896D5436}" type="parTrans" cxnId="{D1F0A619-6876-4184-BEC2-3CB83B8BBB3F}">
      <dgm:prSet/>
      <dgm:spPr/>
      <dgm:t>
        <a:bodyPr/>
        <a:lstStyle/>
        <a:p>
          <a:endParaRPr lang="es-ES"/>
        </a:p>
      </dgm:t>
    </dgm:pt>
    <dgm:pt modelId="{EE0655BA-25A6-4A36-8CC0-B1DBA4E701B5}" type="sibTrans" cxnId="{D1F0A619-6876-4184-BEC2-3CB83B8BBB3F}">
      <dgm:prSet/>
      <dgm:spPr/>
      <dgm:t>
        <a:bodyPr/>
        <a:lstStyle/>
        <a:p>
          <a:endParaRPr lang="es-ES"/>
        </a:p>
      </dgm:t>
    </dgm:pt>
    <dgm:pt modelId="{DF749614-5203-4E5E-8626-1044258B29C0}">
      <dgm:prSet phldrT="[Texto]"/>
      <dgm:spPr/>
      <dgm:t>
        <a:bodyPr/>
        <a:lstStyle/>
        <a:p>
          <a:r>
            <a:rPr lang="es-ES" b="1" dirty="0" err="1" smtClean="0">
              <a:solidFill>
                <a:srgbClr val="FFFF00"/>
              </a:solidFill>
            </a:rPr>
            <a:t>Explanation</a:t>
          </a:r>
          <a:r>
            <a:rPr lang="es-ES" b="1" dirty="0" smtClean="0">
              <a:solidFill>
                <a:srgbClr val="FFFF00"/>
              </a:solidFill>
            </a:rPr>
            <a:t> / </a:t>
          </a:r>
          <a:r>
            <a:rPr lang="es-ES" b="1" dirty="0" err="1" smtClean="0">
              <a:solidFill>
                <a:srgbClr val="FFFF00"/>
              </a:solidFill>
            </a:rPr>
            <a:t>prediction</a:t>
          </a:r>
          <a:r>
            <a:rPr lang="es-ES" b="1" dirty="0" smtClean="0">
              <a:solidFill>
                <a:srgbClr val="FFFF00"/>
              </a:solidFill>
            </a:rPr>
            <a:t> of DYNAMICS</a:t>
          </a:r>
          <a:endParaRPr lang="es-ES" b="1" dirty="0">
            <a:solidFill>
              <a:srgbClr val="FFFF00"/>
            </a:solidFill>
          </a:endParaRPr>
        </a:p>
      </dgm:t>
    </dgm:pt>
    <dgm:pt modelId="{99C4635B-9245-4666-8F80-B18ECAA76DC1}" type="parTrans" cxnId="{525FA0C6-80EB-4735-857E-8B0D703E0F50}">
      <dgm:prSet/>
      <dgm:spPr/>
      <dgm:t>
        <a:bodyPr/>
        <a:lstStyle/>
        <a:p>
          <a:endParaRPr lang="es-ES"/>
        </a:p>
      </dgm:t>
    </dgm:pt>
    <dgm:pt modelId="{40B5B057-D055-4E04-B83A-9BF631FA1B39}" type="sibTrans" cxnId="{525FA0C6-80EB-4735-857E-8B0D703E0F50}">
      <dgm:prSet/>
      <dgm:spPr/>
      <dgm:t>
        <a:bodyPr/>
        <a:lstStyle/>
        <a:p>
          <a:endParaRPr lang="es-ES"/>
        </a:p>
      </dgm:t>
    </dgm:pt>
    <dgm:pt modelId="{6BBB0E9B-4592-4102-A5DF-6CC55CB13B73}" type="pres">
      <dgm:prSet presAssocID="{B40C8F85-399C-4F1A-80F0-83962924F6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197F02-3D1F-4B1B-B24C-1BF11B6E1514}" type="pres">
      <dgm:prSet presAssocID="{DF749614-5203-4E5E-8626-1044258B29C0}" presName="boxAndChildren" presStyleCnt="0"/>
      <dgm:spPr/>
    </dgm:pt>
    <dgm:pt modelId="{E1E56188-4B5D-42D1-B2D4-265CDD47EDE0}" type="pres">
      <dgm:prSet presAssocID="{DF749614-5203-4E5E-8626-1044258B29C0}" presName="parentTextBox" presStyleLbl="node1" presStyleIdx="0" presStyleCnt="3"/>
      <dgm:spPr/>
      <dgm:t>
        <a:bodyPr/>
        <a:lstStyle/>
        <a:p>
          <a:endParaRPr lang="es-ES"/>
        </a:p>
      </dgm:t>
    </dgm:pt>
    <dgm:pt modelId="{A0191BAF-DBB8-46E3-9E55-3413BCC384A3}" type="pres">
      <dgm:prSet presAssocID="{EE0655BA-25A6-4A36-8CC0-B1DBA4E701B5}" presName="sp" presStyleCnt="0"/>
      <dgm:spPr/>
    </dgm:pt>
    <dgm:pt modelId="{7DD7BB67-1C64-41F6-A3BA-D28C84495F7E}" type="pres">
      <dgm:prSet presAssocID="{06048D55-71B8-411B-96DB-2E793785BA48}" presName="arrowAndChildren" presStyleCnt="0"/>
      <dgm:spPr/>
    </dgm:pt>
    <dgm:pt modelId="{AE0BC28F-A99E-4E49-8284-FDF2A9A23692}" type="pres">
      <dgm:prSet presAssocID="{06048D55-71B8-411B-96DB-2E793785BA48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3D1C8320-C059-47DC-AE47-E9B8B7FAF178}" type="pres">
      <dgm:prSet presAssocID="{6476E7F2-7848-45F5-880B-05380C157AD3}" presName="sp" presStyleCnt="0"/>
      <dgm:spPr/>
    </dgm:pt>
    <dgm:pt modelId="{C9F92388-8121-427F-876B-B19793467B2C}" type="pres">
      <dgm:prSet presAssocID="{923F55E8-20E7-4D89-B649-39DF4970759A}" presName="arrowAndChildren" presStyleCnt="0"/>
      <dgm:spPr/>
    </dgm:pt>
    <dgm:pt modelId="{56ED0CC2-9CD9-4F6E-8E8E-A60BE5593A13}" type="pres">
      <dgm:prSet presAssocID="{923F55E8-20E7-4D89-B649-39DF4970759A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4CB5B8C6-8CBB-4A4E-ACFD-41441308FD6A}" type="pres">
      <dgm:prSet presAssocID="{923F55E8-20E7-4D89-B649-39DF4970759A}" presName="arrow" presStyleLbl="node1" presStyleIdx="2" presStyleCnt="3"/>
      <dgm:spPr/>
      <dgm:t>
        <a:bodyPr/>
        <a:lstStyle/>
        <a:p>
          <a:endParaRPr lang="es-ES"/>
        </a:p>
      </dgm:t>
    </dgm:pt>
    <dgm:pt modelId="{26D9540F-96BF-4389-AEC0-8DC230B6C6F3}" type="pres">
      <dgm:prSet presAssocID="{923F55E8-20E7-4D89-B649-39DF4970759A}" presName="descendantArrow" presStyleCnt="0"/>
      <dgm:spPr/>
    </dgm:pt>
    <dgm:pt modelId="{89911F16-F633-4434-8920-586FE17CB2AF}" type="pres">
      <dgm:prSet presAssocID="{6AE3B37D-C98F-4C5F-B205-D21E3B490C51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2A3848-2D40-4CC6-B89B-4565472C3C0C}" type="pres">
      <dgm:prSet presAssocID="{36AF4CAA-03A5-4C8D-A482-C4AD2CE64C6D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51B710-B32F-4389-BE3C-7C6C2992B35A}" type="presOf" srcId="{DF749614-5203-4E5E-8626-1044258B29C0}" destId="{E1E56188-4B5D-42D1-B2D4-265CDD47EDE0}" srcOrd="0" destOrd="0" presId="urn:microsoft.com/office/officeart/2005/8/layout/process4"/>
    <dgm:cxn modelId="{B371CE1A-5610-4A3C-813B-D83E700D3AB6}" type="presOf" srcId="{36AF4CAA-03A5-4C8D-A482-C4AD2CE64C6D}" destId="{1A2A3848-2D40-4CC6-B89B-4565472C3C0C}" srcOrd="0" destOrd="0" presId="urn:microsoft.com/office/officeart/2005/8/layout/process4"/>
    <dgm:cxn modelId="{D1F0A619-6876-4184-BEC2-3CB83B8BBB3F}" srcId="{B40C8F85-399C-4F1A-80F0-83962924F62C}" destId="{06048D55-71B8-411B-96DB-2E793785BA48}" srcOrd="1" destOrd="0" parTransId="{66E297A3-4997-410E-9D09-0019896D5436}" sibTransId="{EE0655BA-25A6-4A36-8CC0-B1DBA4E701B5}"/>
    <dgm:cxn modelId="{0291FEDB-AC08-48F0-9257-EFB6951C14F4}" type="presOf" srcId="{6AE3B37D-C98F-4C5F-B205-D21E3B490C51}" destId="{89911F16-F633-4434-8920-586FE17CB2AF}" srcOrd="0" destOrd="0" presId="urn:microsoft.com/office/officeart/2005/8/layout/process4"/>
    <dgm:cxn modelId="{EEC16237-497A-4789-9B3E-995A1F34F513}" srcId="{B40C8F85-399C-4F1A-80F0-83962924F62C}" destId="{923F55E8-20E7-4D89-B649-39DF4970759A}" srcOrd="0" destOrd="0" parTransId="{A175D285-5809-4053-A2C7-F00AA1B09D58}" sibTransId="{6476E7F2-7848-45F5-880B-05380C157AD3}"/>
    <dgm:cxn modelId="{71B8C46A-9865-45EE-96DD-F9B25BBABEA4}" type="presOf" srcId="{06048D55-71B8-411B-96DB-2E793785BA48}" destId="{AE0BC28F-A99E-4E49-8284-FDF2A9A23692}" srcOrd="0" destOrd="0" presId="urn:microsoft.com/office/officeart/2005/8/layout/process4"/>
    <dgm:cxn modelId="{22DBC722-2048-44E8-A6BB-7F09E42E8B0E}" srcId="{923F55E8-20E7-4D89-B649-39DF4970759A}" destId="{6AE3B37D-C98F-4C5F-B205-D21E3B490C51}" srcOrd="0" destOrd="0" parTransId="{71073E6E-E7CA-489D-8DC4-DF6BA2BA49F4}" sibTransId="{ABBAECBA-7179-4F79-A4B3-8786F40A74AD}"/>
    <dgm:cxn modelId="{525FA0C6-80EB-4735-857E-8B0D703E0F50}" srcId="{B40C8F85-399C-4F1A-80F0-83962924F62C}" destId="{DF749614-5203-4E5E-8626-1044258B29C0}" srcOrd="2" destOrd="0" parTransId="{99C4635B-9245-4666-8F80-B18ECAA76DC1}" sibTransId="{40B5B057-D055-4E04-B83A-9BF631FA1B39}"/>
    <dgm:cxn modelId="{513E142C-5A08-4491-BDE4-2E665ADB30FC}" srcId="{923F55E8-20E7-4D89-B649-39DF4970759A}" destId="{36AF4CAA-03A5-4C8D-A482-C4AD2CE64C6D}" srcOrd="1" destOrd="0" parTransId="{ED9F272C-FF2A-4D0F-A663-39EFEA54B275}" sibTransId="{D59C81D1-D2D5-433C-9F0D-7A2E724444B2}"/>
    <dgm:cxn modelId="{9F118AB8-B329-4174-B4F2-2642F34CA77D}" type="presOf" srcId="{923F55E8-20E7-4D89-B649-39DF4970759A}" destId="{56ED0CC2-9CD9-4F6E-8E8E-A60BE5593A13}" srcOrd="0" destOrd="0" presId="urn:microsoft.com/office/officeart/2005/8/layout/process4"/>
    <dgm:cxn modelId="{462657E9-EA67-4F0E-9CE5-91ADF5129169}" type="presOf" srcId="{923F55E8-20E7-4D89-B649-39DF4970759A}" destId="{4CB5B8C6-8CBB-4A4E-ACFD-41441308FD6A}" srcOrd="1" destOrd="0" presId="urn:microsoft.com/office/officeart/2005/8/layout/process4"/>
    <dgm:cxn modelId="{19A26B95-6855-4197-B42D-8C22BDC5AFDE}" type="presOf" srcId="{B40C8F85-399C-4F1A-80F0-83962924F62C}" destId="{6BBB0E9B-4592-4102-A5DF-6CC55CB13B73}" srcOrd="0" destOrd="0" presId="urn:microsoft.com/office/officeart/2005/8/layout/process4"/>
    <dgm:cxn modelId="{9B8517BF-E446-48F7-98BE-E06BFCBC14E6}" type="presParOf" srcId="{6BBB0E9B-4592-4102-A5DF-6CC55CB13B73}" destId="{67197F02-3D1F-4B1B-B24C-1BF11B6E1514}" srcOrd="0" destOrd="0" presId="urn:microsoft.com/office/officeart/2005/8/layout/process4"/>
    <dgm:cxn modelId="{258C7576-5956-4B15-8408-43AEE9737E35}" type="presParOf" srcId="{67197F02-3D1F-4B1B-B24C-1BF11B6E1514}" destId="{E1E56188-4B5D-42D1-B2D4-265CDD47EDE0}" srcOrd="0" destOrd="0" presId="urn:microsoft.com/office/officeart/2005/8/layout/process4"/>
    <dgm:cxn modelId="{A758B3A5-A3A7-4DBC-9721-34B894954F1B}" type="presParOf" srcId="{6BBB0E9B-4592-4102-A5DF-6CC55CB13B73}" destId="{A0191BAF-DBB8-46E3-9E55-3413BCC384A3}" srcOrd="1" destOrd="0" presId="urn:microsoft.com/office/officeart/2005/8/layout/process4"/>
    <dgm:cxn modelId="{A90E9777-82B0-4AD0-9A69-17B83FC38566}" type="presParOf" srcId="{6BBB0E9B-4592-4102-A5DF-6CC55CB13B73}" destId="{7DD7BB67-1C64-41F6-A3BA-D28C84495F7E}" srcOrd="2" destOrd="0" presId="urn:microsoft.com/office/officeart/2005/8/layout/process4"/>
    <dgm:cxn modelId="{4B3EBA19-4CEB-477D-B9AA-4AE11FACFF4F}" type="presParOf" srcId="{7DD7BB67-1C64-41F6-A3BA-D28C84495F7E}" destId="{AE0BC28F-A99E-4E49-8284-FDF2A9A23692}" srcOrd="0" destOrd="0" presId="urn:microsoft.com/office/officeart/2005/8/layout/process4"/>
    <dgm:cxn modelId="{7A364236-BABF-48C3-BD46-2D9C045687F1}" type="presParOf" srcId="{6BBB0E9B-4592-4102-A5DF-6CC55CB13B73}" destId="{3D1C8320-C059-47DC-AE47-E9B8B7FAF178}" srcOrd="3" destOrd="0" presId="urn:microsoft.com/office/officeart/2005/8/layout/process4"/>
    <dgm:cxn modelId="{23811770-F752-4860-96C8-8014F137D1CA}" type="presParOf" srcId="{6BBB0E9B-4592-4102-A5DF-6CC55CB13B73}" destId="{C9F92388-8121-427F-876B-B19793467B2C}" srcOrd="4" destOrd="0" presId="urn:microsoft.com/office/officeart/2005/8/layout/process4"/>
    <dgm:cxn modelId="{1D2F2119-72F6-45D6-8342-E2B248D8855D}" type="presParOf" srcId="{C9F92388-8121-427F-876B-B19793467B2C}" destId="{56ED0CC2-9CD9-4F6E-8E8E-A60BE5593A13}" srcOrd="0" destOrd="0" presId="urn:microsoft.com/office/officeart/2005/8/layout/process4"/>
    <dgm:cxn modelId="{3CEE0AEB-3172-428F-98B5-5D8593EB44E2}" type="presParOf" srcId="{C9F92388-8121-427F-876B-B19793467B2C}" destId="{4CB5B8C6-8CBB-4A4E-ACFD-41441308FD6A}" srcOrd="1" destOrd="0" presId="urn:microsoft.com/office/officeart/2005/8/layout/process4"/>
    <dgm:cxn modelId="{0AFC43EF-3EB4-458F-A798-06EA49A468BD}" type="presParOf" srcId="{C9F92388-8121-427F-876B-B19793467B2C}" destId="{26D9540F-96BF-4389-AEC0-8DC230B6C6F3}" srcOrd="2" destOrd="0" presId="urn:microsoft.com/office/officeart/2005/8/layout/process4"/>
    <dgm:cxn modelId="{B149E722-B230-46F9-B6E6-3D8CDE46F61C}" type="presParOf" srcId="{26D9540F-96BF-4389-AEC0-8DC230B6C6F3}" destId="{89911F16-F633-4434-8920-586FE17CB2AF}" srcOrd="0" destOrd="0" presId="urn:microsoft.com/office/officeart/2005/8/layout/process4"/>
    <dgm:cxn modelId="{5120CC44-CF99-4F81-9481-A160AFECBD75}" type="presParOf" srcId="{26D9540F-96BF-4389-AEC0-8DC230B6C6F3}" destId="{1A2A3848-2D40-4CC6-B89B-4565472C3C0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0C8F85-399C-4F1A-80F0-83962924F62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3F55E8-20E7-4D89-B649-39DF4970759A}">
      <dgm:prSet phldrT="[Texto]"/>
      <dgm:spPr/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OPTIMALITY PRINCIPLE</a:t>
          </a:r>
          <a:endParaRPr lang="es-ES" b="1" dirty="0">
            <a:solidFill>
              <a:srgbClr val="FFFF00"/>
            </a:solidFill>
          </a:endParaRPr>
        </a:p>
      </dgm:t>
    </dgm:pt>
    <dgm:pt modelId="{A175D285-5809-4053-A2C7-F00AA1B09D58}" type="parTrans" cxnId="{EEC16237-497A-4789-9B3E-995A1F34F513}">
      <dgm:prSet/>
      <dgm:spPr/>
      <dgm:t>
        <a:bodyPr/>
        <a:lstStyle/>
        <a:p>
          <a:endParaRPr lang="es-ES"/>
        </a:p>
      </dgm:t>
    </dgm:pt>
    <dgm:pt modelId="{6476E7F2-7848-45F5-880B-05380C157AD3}" type="sibTrans" cxnId="{EEC16237-497A-4789-9B3E-995A1F34F513}">
      <dgm:prSet/>
      <dgm:spPr/>
      <dgm:t>
        <a:bodyPr/>
        <a:lstStyle/>
        <a:p>
          <a:endParaRPr lang="es-ES"/>
        </a:p>
      </dgm:t>
    </dgm:pt>
    <dgm:pt modelId="{6AE3B37D-C98F-4C5F-B205-D21E3B490C51}">
      <dgm:prSet phldrT="[Texto]" custT="1"/>
      <dgm:spPr/>
      <dgm:t>
        <a:bodyPr/>
        <a:lstStyle/>
        <a:p>
          <a:r>
            <a:rPr lang="es-ES" sz="2000" dirty="0" err="1" smtClean="0"/>
            <a:t>Dynamic</a:t>
          </a:r>
          <a:r>
            <a:rPr lang="es-ES" sz="2000" dirty="0" smtClean="0"/>
            <a:t> </a:t>
          </a:r>
          <a:r>
            <a:rPr lang="es-ES" sz="2000" dirty="0" err="1" smtClean="0"/>
            <a:t>Model</a:t>
          </a:r>
          <a:endParaRPr lang="es-ES" sz="2000" dirty="0" smtClean="0"/>
        </a:p>
      </dgm:t>
    </dgm:pt>
    <dgm:pt modelId="{71073E6E-E7CA-489D-8DC4-DF6BA2BA49F4}" type="parTrans" cxnId="{22DBC722-2048-44E8-A6BB-7F09E42E8B0E}">
      <dgm:prSet/>
      <dgm:spPr/>
      <dgm:t>
        <a:bodyPr/>
        <a:lstStyle/>
        <a:p>
          <a:endParaRPr lang="es-ES"/>
        </a:p>
      </dgm:t>
    </dgm:pt>
    <dgm:pt modelId="{ABBAECBA-7179-4F79-A4B3-8786F40A74AD}" type="sibTrans" cxnId="{22DBC722-2048-44E8-A6BB-7F09E42E8B0E}">
      <dgm:prSet/>
      <dgm:spPr/>
      <dgm:t>
        <a:bodyPr/>
        <a:lstStyle/>
        <a:p>
          <a:endParaRPr lang="es-ES"/>
        </a:p>
      </dgm:t>
    </dgm:pt>
    <dgm:pt modelId="{36AF4CAA-03A5-4C8D-A482-C4AD2CE64C6D}">
      <dgm:prSet phldrT="[Texto]" custT="1"/>
      <dgm:spPr/>
      <dgm:t>
        <a:bodyPr/>
        <a:lstStyle/>
        <a:p>
          <a:r>
            <a:rPr lang="es-ES" sz="2000" dirty="0" err="1" smtClean="0"/>
            <a:t>Constraints</a:t>
          </a:r>
          <a:endParaRPr lang="es-ES" sz="2000" dirty="0"/>
        </a:p>
      </dgm:t>
    </dgm:pt>
    <dgm:pt modelId="{ED9F272C-FF2A-4D0F-A663-39EFEA54B275}" type="parTrans" cxnId="{513E142C-5A08-4491-BDE4-2E665ADB30FC}">
      <dgm:prSet/>
      <dgm:spPr/>
      <dgm:t>
        <a:bodyPr/>
        <a:lstStyle/>
        <a:p>
          <a:endParaRPr lang="es-ES"/>
        </a:p>
      </dgm:t>
    </dgm:pt>
    <dgm:pt modelId="{D59C81D1-D2D5-433C-9F0D-7A2E724444B2}" type="sibTrans" cxnId="{513E142C-5A08-4491-BDE4-2E665ADB30FC}">
      <dgm:prSet/>
      <dgm:spPr/>
      <dgm:t>
        <a:bodyPr/>
        <a:lstStyle/>
        <a:p>
          <a:endParaRPr lang="es-ES"/>
        </a:p>
      </dgm:t>
    </dgm:pt>
    <dgm:pt modelId="{06048D55-71B8-411B-96DB-2E793785BA48}">
      <dgm:prSet phldrT="[Texto]" custT="1"/>
      <dgm:spPr/>
      <dgm:t>
        <a:bodyPr/>
        <a:lstStyle/>
        <a:p>
          <a:r>
            <a:rPr lang="es-ES" sz="2800" b="1" dirty="0" smtClean="0"/>
            <a:t>OPTIMAL CONTROL</a:t>
          </a:r>
          <a:endParaRPr lang="es-ES" sz="2800" b="1" dirty="0"/>
        </a:p>
      </dgm:t>
    </dgm:pt>
    <dgm:pt modelId="{66E297A3-4997-410E-9D09-0019896D5436}" type="parTrans" cxnId="{D1F0A619-6876-4184-BEC2-3CB83B8BBB3F}">
      <dgm:prSet/>
      <dgm:spPr/>
      <dgm:t>
        <a:bodyPr/>
        <a:lstStyle/>
        <a:p>
          <a:endParaRPr lang="es-ES"/>
        </a:p>
      </dgm:t>
    </dgm:pt>
    <dgm:pt modelId="{EE0655BA-25A6-4A36-8CC0-B1DBA4E701B5}" type="sibTrans" cxnId="{D1F0A619-6876-4184-BEC2-3CB83B8BBB3F}">
      <dgm:prSet/>
      <dgm:spPr/>
      <dgm:t>
        <a:bodyPr/>
        <a:lstStyle/>
        <a:p>
          <a:endParaRPr lang="es-ES"/>
        </a:p>
      </dgm:t>
    </dgm:pt>
    <dgm:pt modelId="{DF749614-5203-4E5E-8626-1044258B29C0}">
      <dgm:prSet phldrT="[Texto]"/>
      <dgm:spPr/>
      <dgm:t>
        <a:bodyPr/>
        <a:lstStyle/>
        <a:p>
          <a:r>
            <a:rPr lang="es-ES" b="1" dirty="0" err="1" smtClean="0">
              <a:solidFill>
                <a:srgbClr val="FFFF00"/>
              </a:solidFill>
            </a:rPr>
            <a:t>Explanation</a:t>
          </a:r>
          <a:r>
            <a:rPr lang="es-ES" b="1" dirty="0" smtClean="0">
              <a:solidFill>
                <a:srgbClr val="FFFF00"/>
              </a:solidFill>
            </a:rPr>
            <a:t> / </a:t>
          </a:r>
          <a:r>
            <a:rPr lang="es-ES" b="1" dirty="0" err="1" smtClean="0">
              <a:solidFill>
                <a:srgbClr val="FFFF00"/>
              </a:solidFill>
            </a:rPr>
            <a:t>prediction</a:t>
          </a:r>
          <a:r>
            <a:rPr lang="es-ES" b="1" dirty="0" smtClean="0">
              <a:solidFill>
                <a:srgbClr val="FFFF00"/>
              </a:solidFill>
            </a:rPr>
            <a:t> of DYNAMICS</a:t>
          </a:r>
          <a:endParaRPr lang="es-ES" b="1" dirty="0">
            <a:solidFill>
              <a:srgbClr val="FFFF00"/>
            </a:solidFill>
          </a:endParaRPr>
        </a:p>
      </dgm:t>
    </dgm:pt>
    <dgm:pt modelId="{99C4635B-9245-4666-8F80-B18ECAA76DC1}" type="parTrans" cxnId="{525FA0C6-80EB-4735-857E-8B0D703E0F50}">
      <dgm:prSet/>
      <dgm:spPr/>
      <dgm:t>
        <a:bodyPr/>
        <a:lstStyle/>
        <a:p>
          <a:endParaRPr lang="es-ES"/>
        </a:p>
      </dgm:t>
    </dgm:pt>
    <dgm:pt modelId="{40B5B057-D055-4E04-B83A-9BF631FA1B39}" type="sibTrans" cxnId="{525FA0C6-80EB-4735-857E-8B0D703E0F50}">
      <dgm:prSet/>
      <dgm:spPr/>
      <dgm:t>
        <a:bodyPr/>
        <a:lstStyle/>
        <a:p>
          <a:endParaRPr lang="es-ES"/>
        </a:p>
      </dgm:t>
    </dgm:pt>
    <dgm:pt modelId="{6BBB0E9B-4592-4102-A5DF-6CC55CB13B73}" type="pres">
      <dgm:prSet presAssocID="{B40C8F85-399C-4F1A-80F0-83962924F6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197F02-3D1F-4B1B-B24C-1BF11B6E1514}" type="pres">
      <dgm:prSet presAssocID="{DF749614-5203-4E5E-8626-1044258B29C0}" presName="boxAndChildren" presStyleCnt="0"/>
      <dgm:spPr/>
    </dgm:pt>
    <dgm:pt modelId="{E1E56188-4B5D-42D1-B2D4-265CDD47EDE0}" type="pres">
      <dgm:prSet presAssocID="{DF749614-5203-4E5E-8626-1044258B29C0}" presName="parentTextBox" presStyleLbl="node1" presStyleIdx="0" presStyleCnt="3"/>
      <dgm:spPr/>
      <dgm:t>
        <a:bodyPr/>
        <a:lstStyle/>
        <a:p>
          <a:endParaRPr lang="es-ES"/>
        </a:p>
      </dgm:t>
    </dgm:pt>
    <dgm:pt modelId="{A0191BAF-DBB8-46E3-9E55-3413BCC384A3}" type="pres">
      <dgm:prSet presAssocID="{EE0655BA-25A6-4A36-8CC0-B1DBA4E701B5}" presName="sp" presStyleCnt="0"/>
      <dgm:spPr/>
    </dgm:pt>
    <dgm:pt modelId="{7DD7BB67-1C64-41F6-A3BA-D28C84495F7E}" type="pres">
      <dgm:prSet presAssocID="{06048D55-71B8-411B-96DB-2E793785BA48}" presName="arrowAndChildren" presStyleCnt="0"/>
      <dgm:spPr/>
    </dgm:pt>
    <dgm:pt modelId="{AE0BC28F-A99E-4E49-8284-FDF2A9A23692}" type="pres">
      <dgm:prSet presAssocID="{06048D55-71B8-411B-96DB-2E793785BA48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3D1C8320-C059-47DC-AE47-E9B8B7FAF178}" type="pres">
      <dgm:prSet presAssocID="{6476E7F2-7848-45F5-880B-05380C157AD3}" presName="sp" presStyleCnt="0"/>
      <dgm:spPr/>
    </dgm:pt>
    <dgm:pt modelId="{C9F92388-8121-427F-876B-B19793467B2C}" type="pres">
      <dgm:prSet presAssocID="{923F55E8-20E7-4D89-B649-39DF4970759A}" presName="arrowAndChildren" presStyleCnt="0"/>
      <dgm:spPr/>
    </dgm:pt>
    <dgm:pt modelId="{56ED0CC2-9CD9-4F6E-8E8E-A60BE5593A13}" type="pres">
      <dgm:prSet presAssocID="{923F55E8-20E7-4D89-B649-39DF4970759A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4CB5B8C6-8CBB-4A4E-ACFD-41441308FD6A}" type="pres">
      <dgm:prSet presAssocID="{923F55E8-20E7-4D89-B649-39DF4970759A}" presName="arrow" presStyleLbl="node1" presStyleIdx="2" presStyleCnt="3"/>
      <dgm:spPr/>
      <dgm:t>
        <a:bodyPr/>
        <a:lstStyle/>
        <a:p>
          <a:endParaRPr lang="es-ES"/>
        </a:p>
      </dgm:t>
    </dgm:pt>
    <dgm:pt modelId="{26D9540F-96BF-4389-AEC0-8DC230B6C6F3}" type="pres">
      <dgm:prSet presAssocID="{923F55E8-20E7-4D89-B649-39DF4970759A}" presName="descendantArrow" presStyleCnt="0"/>
      <dgm:spPr/>
    </dgm:pt>
    <dgm:pt modelId="{89911F16-F633-4434-8920-586FE17CB2AF}" type="pres">
      <dgm:prSet presAssocID="{6AE3B37D-C98F-4C5F-B205-D21E3B490C51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2A3848-2D40-4CC6-B89B-4565472C3C0C}" type="pres">
      <dgm:prSet presAssocID="{36AF4CAA-03A5-4C8D-A482-C4AD2CE64C6D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C3EFB80-CF5D-464F-936B-CAB4C1BFE99F}" type="presOf" srcId="{923F55E8-20E7-4D89-B649-39DF4970759A}" destId="{56ED0CC2-9CD9-4F6E-8E8E-A60BE5593A13}" srcOrd="0" destOrd="0" presId="urn:microsoft.com/office/officeart/2005/8/layout/process4"/>
    <dgm:cxn modelId="{5E51E926-2E27-4397-8060-44B5CECF0521}" type="presOf" srcId="{06048D55-71B8-411B-96DB-2E793785BA48}" destId="{AE0BC28F-A99E-4E49-8284-FDF2A9A23692}" srcOrd="0" destOrd="0" presId="urn:microsoft.com/office/officeart/2005/8/layout/process4"/>
    <dgm:cxn modelId="{D1F0A619-6876-4184-BEC2-3CB83B8BBB3F}" srcId="{B40C8F85-399C-4F1A-80F0-83962924F62C}" destId="{06048D55-71B8-411B-96DB-2E793785BA48}" srcOrd="1" destOrd="0" parTransId="{66E297A3-4997-410E-9D09-0019896D5436}" sibTransId="{EE0655BA-25A6-4A36-8CC0-B1DBA4E701B5}"/>
    <dgm:cxn modelId="{EEC16237-497A-4789-9B3E-995A1F34F513}" srcId="{B40C8F85-399C-4F1A-80F0-83962924F62C}" destId="{923F55E8-20E7-4D89-B649-39DF4970759A}" srcOrd="0" destOrd="0" parTransId="{A175D285-5809-4053-A2C7-F00AA1B09D58}" sibTransId="{6476E7F2-7848-45F5-880B-05380C157AD3}"/>
    <dgm:cxn modelId="{3AC8C6A5-E52B-4E79-8529-A1709102AA23}" type="presOf" srcId="{B40C8F85-399C-4F1A-80F0-83962924F62C}" destId="{6BBB0E9B-4592-4102-A5DF-6CC55CB13B73}" srcOrd="0" destOrd="0" presId="urn:microsoft.com/office/officeart/2005/8/layout/process4"/>
    <dgm:cxn modelId="{98D37067-0C65-4032-9BB1-3E0B870CBECF}" type="presOf" srcId="{923F55E8-20E7-4D89-B649-39DF4970759A}" destId="{4CB5B8C6-8CBB-4A4E-ACFD-41441308FD6A}" srcOrd="1" destOrd="0" presId="urn:microsoft.com/office/officeart/2005/8/layout/process4"/>
    <dgm:cxn modelId="{22DBC722-2048-44E8-A6BB-7F09E42E8B0E}" srcId="{923F55E8-20E7-4D89-B649-39DF4970759A}" destId="{6AE3B37D-C98F-4C5F-B205-D21E3B490C51}" srcOrd="0" destOrd="0" parTransId="{71073E6E-E7CA-489D-8DC4-DF6BA2BA49F4}" sibTransId="{ABBAECBA-7179-4F79-A4B3-8786F40A74AD}"/>
    <dgm:cxn modelId="{22E90E51-94AF-4569-B705-604A3FFC8043}" type="presOf" srcId="{6AE3B37D-C98F-4C5F-B205-D21E3B490C51}" destId="{89911F16-F633-4434-8920-586FE17CB2AF}" srcOrd="0" destOrd="0" presId="urn:microsoft.com/office/officeart/2005/8/layout/process4"/>
    <dgm:cxn modelId="{525FA0C6-80EB-4735-857E-8B0D703E0F50}" srcId="{B40C8F85-399C-4F1A-80F0-83962924F62C}" destId="{DF749614-5203-4E5E-8626-1044258B29C0}" srcOrd="2" destOrd="0" parTransId="{99C4635B-9245-4666-8F80-B18ECAA76DC1}" sibTransId="{40B5B057-D055-4E04-B83A-9BF631FA1B39}"/>
    <dgm:cxn modelId="{513E142C-5A08-4491-BDE4-2E665ADB30FC}" srcId="{923F55E8-20E7-4D89-B649-39DF4970759A}" destId="{36AF4CAA-03A5-4C8D-A482-C4AD2CE64C6D}" srcOrd="1" destOrd="0" parTransId="{ED9F272C-FF2A-4D0F-A663-39EFEA54B275}" sibTransId="{D59C81D1-D2D5-433C-9F0D-7A2E724444B2}"/>
    <dgm:cxn modelId="{0B3BA3AA-9697-41E1-A4FC-288E7D54149C}" type="presOf" srcId="{36AF4CAA-03A5-4C8D-A482-C4AD2CE64C6D}" destId="{1A2A3848-2D40-4CC6-B89B-4565472C3C0C}" srcOrd="0" destOrd="0" presId="urn:microsoft.com/office/officeart/2005/8/layout/process4"/>
    <dgm:cxn modelId="{E1638E0A-9C92-4CF5-ADCE-B8CAAA449865}" type="presOf" srcId="{DF749614-5203-4E5E-8626-1044258B29C0}" destId="{E1E56188-4B5D-42D1-B2D4-265CDD47EDE0}" srcOrd="0" destOrd="0" presId="urn:microsoft.com/office/officeart/2005/8/layout/process4"/>
    <dgm:cxn modelId="{4B92EEC4-75F0-4219-B280-49E7FF21703D}" type="presParOf" srcId="{6BBB0E9B-4592-4102-A5DF-6CC55CB13B73}" destId="{67197F02-3D1F-4B1B-B24C-1BF11B6E1514}" srcOrd="0" destOrd="0" presId="urn:microsoft.com/office/officeart/2005/8/layout/process4"/>
    <dgm:cxn modelId="{19E3B780-8692-498B-AC4E-5A17B4BED370}" type="presParOf" srcId="{67197F02-3D1F-4B1B-B24C-1BF11B6E1514}" destId="{E1E56188-4B5D-42D1-B2D4-265CDD47EDE0}" srcOrd="0" destOrd="0" presId="urn:microsoft.com/office/officeart/2005/8/layout/process4"/>
    <dgm:cxn modelId="{CFA99C26-5D94-4F85-BC40-F30E5D23B282}" type="presParOf" srcId="{6BBB0E9B-4592-4102-A5DF-6CC55CB13B73}" destId="{A0191BAF-DBB8-46E3-9E55-3413BCC384A3}" srcOrd="1" destOrd="0" presId="urn:microsoft.com/office/officeart/2005/8/layout/process4"/>
    <dgm:cxn modelId="{CDF0DAEB-78C3-4E00-A125-4E0E83619E7D}" type="presParOf" srcId="{6BBB0E9B-4592-4102-A5DF-6CC55CB13B73}" destId="{7DD7BB67-1C64-41F6-A3BA-D28C84495F7E}" srcOrd="2" destOrd="0" presId="urn:microsoft.com/office/officeart/2005/8/layout/process4"/>
    <dgm:cxn modelId="{C46118FA-1F9E-4A47-8BF1-795BC9786D3F}" type="presParOf" srcId="{7DD7BB67-1C64-41F6-A3BA-D28C84495F7E}" destId="{AE0BC28F-A99E-4E49-8284-FDF2A9A23692}" srcOrd="0" destOrd="0" presId="urn:microsoft.com/office/officeart/2005/8/layout/process4"/>
    <dgm:cxn modelId="{43262B8E-EC35-4A68-81EA-86C4DC0AA3A8}" type="presParOf" srcId="{6BBB0E9B-4592-4102-A5DF-6CC55CB13B73}" destId="{3D1C8320-C059-47DC-AE47-E9B8B7FAF178}" srcOrd="3" destOrd="0" presId="urn:microsoft.com/office/officeart/2005/8/layout/process4"/>
    <dgm:cxn modelId="{5384A6A9-836D-49BB-A995-A5B15D75B349}" type="presParOf" srcId="{6BBB0E9B-4592-4102-A5DF-6CC55CB13B73}" destId="{C9F92388-8121-427F-876B-B19793467B2C}" srcOrd="4" destOrd="0" presId="urn:microsoft.com/office/officeart/2005/8/layout/process4"/>
    <dgm:cxn modelId="{7EB98567-9333-411F-802D-F1F5E42D295E}" type="presParOf" srcId="{C9F92388-8121-427F-876B-B19793467B2C}" destId="{56ED0CC2-9CD9-4F6E-8E8E-A60BE5593A13}" srcOrd="0" destOrd="0" presId="urn:microsoft.com/office/officeart/2005/8/layout/process4"/>
    <dgm:cxn modelId="{DE55CCA8-7CB1-4C93-A5F6-5521300552A8}" type="presParOf" srcId="{C9F92388-8121-427F-876B-B19793467B2C}" destId="{4CB5B8C6-8CBB-4A4E-ACFD-41441308FD6A}" srcOrd="1" destOrd="0" presId="urn:microsoft.com/office/officeart/2005/8/layout/process4"/>
    <dgm:cxn modelId="{948E4C24-8FF5-4AA7-8752-11DBD5C725FA}" type="presParOf" srcId="{C9F92388-8121-427F-876B-B19793467B2C}" destId="{26D9540F-96BF-4389-AEC0-8DC230B6C6F3}" srcOrd="2" destOrd="0" presId="urn:microsoft.com/office/officeart/2005/8/layout/process4"/>
    <dgm:cxn modelId="{001615ED-C491-447B-A43F-69D55C6ADC66}" type="presParOf" srcId="{26D9540F-96BF-4389-AEC0-8DC230B6C6F3}" destId="{89911F16-F633-4434-8920-586FE17CB2AF}" srcOrd="0" destOrd="0" presId="urn:microsoft.com/office/officeart/2005/8/layout/process4"/>
    <dgm:cxn modelId="{F97EB6D9-A09A-488E-BD40-7FECE118D6E0}" type="presParOf" srcId="{26D9540F-96BF-4389-AEC0-8DC230B6C6F3}" destId="{1A2A3848-2D40-4CC6-B89B-4565472C3C0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A0AC64-67FA-40F6-90DF-2DDDF3C51D29}" type="doc">
      <dgm:prSet loTypeId="urn:microsoft.com/office/officeart/2005/8/layout/cycle8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76E7A2EA-2928-45A0-B785-5D92D24BF81B}">
      <dgm:prSet phldrT="[Texto]"/>
      <dgm:spPr/>
      <dgm:t>
        <a:bodyPr/>
        <a:lstStyle/>
        <a:p>
          <a:r>
            <a:rPr lang="es-ES" dirty="0" err="1" smtClean="0"/>
            <a:t>Experiments</a:t>
          </a:r>
          <a:endParaRPr lang="es-ES" dirty="0"/>
        </a:p>
      </dgm:t>
    </dgm:pt>
    <dgm:pt modelId="{0886C87E-13C8-4AD7-B897-88232D6C07B3}" type="parTrans" cxnId="{F6B1315A-00EF-409D-A1B2-EEB119685195}">
      <dgm:prSet/>
      <dgm:spPr/>
      <dgm:t>
        <a:bodyPr/>
        <a:lstStyle/>
        <a:p>
          <a:endParaRPr lang="es-ES"/>
        </a:p>
      </dgm:t>
    </dgm:pt>
    <dgm:pt modelId="{4B19DF63-64AC-4240-A507-F314F1523363}" type="sibTrans" cxnId="{F6B1315A-00EF-409D-A1B2-EEB119685195}">
      <dgm:prSet/>
      <dgm:spPr/>
      <dgm:t>
        <a:bodyPr/>
        <a:lstStyle/>
        <a:p>
          <a:endParaRPr lang="es-ES"/>
        </a:p>
      </dgm:t>
    </dgm:pt>
    <dgm:pt modelId="{0F0325F5-049F-4865-BF9C-DF5F6871D494}">
      <dgm:prSet phldrT="[Texto]"/>
      <dgm:spPr/>
      <dgm:t>
        <a:bodyPr/>
        <a:lstStyle/>
        <a:p>
          <a:r>
            <a:rPr lang="es-ES" dirty="0" err="1" smtClean="0"/>
            <a:t>Study</a:t>
          </a:r>
          <a:r>
            <a:rPr lang="es-ES" dirty="0" smtClean="0"/>
            <a:t> data</a:t>
          </a:r>
          <a:endParaRPr lang="es-ES" dirty="0"/>
        </a:p>
      </dgm:t>
    </dgm:pt>
    <dgm:pt modelId="{EE67CC8D-8BEB-497D-8E4C-40F77F9300AB}" type="parTrans" cxnId="{3FBDA671-CB23-4F7F-B8B2-AC8C640A49EF}">
      <dgm:prSet/>
      <dgm:spPr/>
      <dgm:t>
        <a:bodyPr/>
        <a:lstStyle/>
        <a:p>
          <a:endParaRPr lang="es-ES"/>
        </a:p>
      </dgm:t>
    </dgm:pt>
    <dgm:pt modelId="{A09C23CC-A759-474D-AD62-A6B1E93A5415}" type="sibTrans" cxnId="{3FBDA671-CB23-4F7F-B8B2-AC8C640A49EF}">
      <dgm:prSet/>
      <dgm:spPr/>
      <dgm:t>
        <a:bodyPr/>
        <a:lstStyle/>
        <a:p>
          <a:endParaRPr lang="es-ES"/>
        </a:p>
      </dgm:t>
    </dgm:pt>
    <dgm:pt modelId="{4E7FFAED-37FA-4E45-9A42-B81ED5ABB749}">
      <dgm:prSet phldrT="[Texto]"/>
      <dgm:spPr/>
      <dgm:t>
        <a:bodyPr/>
        <a:lstStyle/>
        <a:p>
          <a:r>
            <a:rPr lang="es-ES" b="1" dirty="0" err="1" smtClean="0">
              <a:solidFill>
                <a:srgbClr val="FFFF00"/>
              </a:solidFill>
            </a:rPr>
            <a:t>Hypothesis</a:t>
          </a:r>
          <a:endParaRPr lang="es-ES" b="1" dirty="0">
            <a:solidFill>
              <a:srgbClr val="FFFF00"/>
            </a:solidFill>
          </a:endParaRPr>
        </a:p>
      </dgm:t>
    </dgm:pt>
    <dgm:pt modelId="{D00D02CC-AD98-45AF-B7BF-53B26B784CA8}" type="parTrans" cxnId="{BAB910AF-1C44-4F7E-8D1F-7F2062E55FC3}">
      <dgm:prSet/>
      <dgm:spPr/>
      <dgm:t>
        <a:bodyPr/>
        <a:lstStyle/>
        <a:p>
          <a:endParaRPr lang="es-ES"/>
        </a:p>
      </dgm:t>
    </dgm:pt>
    <dgm:pt modelId="{B98D6D4F-00C3-4866-B90E-550169075E8F}" type="sibTrans" cxnId="{BAB910AF-1C44-4F7E-8D1F-7F2062E55FC3}">
      <dgm:prSet/>
      <dgm:spPr/>
      <dgm:t>
        <a:bodyPr/>
        <a:lstStyle/>
        <a:p>
          <a:endParaRPr lang="es-ES"/>
        </a:p>
      </dgm:t>
    </dgm:pt>
    <dgm:pt modelId="{1C253EA1-1BF4-49C9-9275-F7E97106ECCC}">
      <dgm:prSet phldrT="[Texto]"/>
      <dgm:spPr/>
      <dgm:t>
        <a:bodyPr/>
        <a:lstStyle/>
        <a:p>
          <a:r>
            <a:rPr lang="es-ES" dirty="0" smtClean="0"/>
            <a:t>Test</a:t>
          </a:r>
          <a:endParaRPr lang="es-ES" dirty="0"/>
        </a:p>
      </dgm:t>
    </dgm:pt>
    <dgm:pt modelId="{E39E68CA-98A5-4B8F-9124-16145A42BF16}" type="parTrans" cxnId="{35892DAF-D18A-4212-BEA0-1F515141DAC1}">
      <dgm:prSet/>
      <dgm:spPr/>
      <dgm:t>
        <a:bodyPr/>
        <a:lstStyle/>
        <a:p>
          <a:endParaRPr lang="es-ES"/>
        </a:p>
      </dgm:t>
    </dgm:pt>
    <dgm:pt modelId="{75AB481C-E699-4C5E-84CE-BD4E3072F3A8}" type="sibTrans" cxnId="{35892DAF-D18A-4212-BEA0-1F515141DAC1}">
      <dgm:prSet/>
      <dgm:spPr/>
      <dgm:t>
        <a:bodyPr/>
        <a:lstStyle/>
        <a:p>
          <a:endParaRPr lang="es-ES"/>
        </a:p>
      </dgm:t>
    </dgm:pt>
    <dgm:pt modelId="{FC9C99AB-ACB0-4480-AEB9-81938D2A324A}" type="pres">
      <dgm:prSet presAssocID="{26A0AC64-67FA-40F6-90DF-2DDDF3C51D2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4F4DAC-D521-47B6-97B8-4BF1F0EBD806}" type="pres">
      <dgm:prSet presAssocID="{26A0AC64-67FA-40F6-90DF-2DDDF3C51D29}" presName="wedge1" presStyleLbl="node1" presStyleIdx="0" presStyleCnt="4"/>
      <dgm:spPr/>
      <dgm:t>
        <a:bodyPr/>
        <a:lstStyle/>
        <a:p>
          <a:endParaRPr lang="es-ES"/>
        </a:p>
      </dgm:t>
    </dgm:pt>
    <dgm:pt modelId="{80B9D96A-0CF6-4647-8F0D-785244FA5354}" type="pres">
      <dgm:prSet presAssocID="{26A0AC64-67FA-40F6-90DF-2DDDF3C51D29}" presName="dummy1a" presStyleCnt="0"/>
      <dgm:spPr/>
    </dgm:pt>
    <dgm:pt modelId="{C37A7C00-0458-41AC-B34B-19869A18ED37}" type="pres">
      <dgm:prSet presAssocID="{26A0AC64-67FA-40F6-90DF-2DDDF3C51D29}" presName="dummy1b" presStyleCnt="0"/>
      <dgm:spPr/>
    </dgm:pt>
    <dgm:pt modelId="{F9ABA068-B980-4A0D-A454-6DA5476F3E20}" type="pres">
      <dgm:prSet presAssocID="{26A0AC64-67FA-40F6-90DF-2DDDF3C51D2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D491BF-1DD5-468A-BEEE-0FB05048B410}" type="pres">
      <dgm:prSet presAssocID="{26A0AC64-67FA-40F6-90DF-2DDDF3C51D29}" presName="wedge2" presStyleLbl="node1" presStyleIdx="1" presStyleCnt="4"/>
      <dgm:spPr/>
      <dgm:t>
        <a:bodyPr/>
        <a:lstStyle/>
        <a:p>
          <a:endParaRPr lang="es-ES"/>
        </a:p>
      </dgm:t>
    </dgm:pt>
    <dgm:pt modelId="{A4CC8AA9-BBCF-4989-9381-0D39B81DD506}" type="pres">
      <dgm:prSet presAssocID="{26A0AC64-67FA-40F6-90DF-2DDDF3C51D29}" presName="dummy2a" presStyleCnt="0"/>
      <dgm:spPr/>
    </dgm:pt>
    <dgm:pt modelId="{6EBCDD8A-83AA-4B0B-8D8C-7F69FBA50785}" type="pres">
      <dgm:prSet presAssocID="{26A0AC64-67FA-40F6-90DF-2DDDF3C51D29}" presName="dummy2b" presStyleCnt="0"/>
      <dgm:spPr/>
    </dgm:pt>
    <dgm:pt modelId="{F9830C45-A214-4219-A1E1-85DF3087A25C}" type="pres">
      <dgm:prSet presAssocID="{26A0AC64-67FA-40F6-90DF-2DDDF3C51D2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E9395C-BAD3-49A3-90C2-F6B23BE3A3ED}" type="pres">
      <dgm:prSet presAssocID="{26A0AC64-67FA-40F6-90DF-2DDDF3C51D29}" presName="wedge3" presStyleLbl="node1" presStyleIdx="2" presStyleCnt="4"/>
      <dgm:spPr/>
      <dgm:t>
        <a:bodyPr/>
        <a:lstStyle/>
        <a:p>
          <a:endParaRPr lang="es-ES"/>
        </a:p>
      </dgm:t>
    </dgm:pt>
    <dgm:pt modelId="{4CF386B4-1E77-4D3F-8CE4-1FDDD4BE34D6}" type="pres">
      <dgm:prSet presAssocID="{26A0AC64-67FA-40F6-90DF-2DDDF3C51D29}" presName="dummy3a" presStyleCnt="0"/>
      <dgm:spPr/>
    </dgm:pt>
    <dgm:pt modelId="{866D9AA3-BE0B-4889-822E-446BA8F2903C}" type="pres">
      <dgm:prSet presAssocID="{26A0AC64-67FA-40F6-90DF-2DDDF3C51D29}" presName="dummy3b" presStyleCnt="0"/>
      <dgm:spPr/>
    </dgm:pt>
    <dgm:pt modelId="{48264DA7-57AF-435D-BC8B-281BE992F588}" type="pres">
      <dgm:prSet presAssocID="{26A0AC64-67FA-40F6-90DF-2DDDF3C51D2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BBF204-2506-41D1-AADD-36F60996CF2F}" type="pres">
      <dgm:prSet presAssocID="{26A0AC64-67FA-40F6-90DF-2DDDF3C51D29}" presName="wedge4" presStyleLbl="node1" presStyleIdx="3" presStyleCnt="4"/>
      <dgm:spPr/>
      <dgm:t>
        <a:bodyPr/>
        <a:lstStyle/>
        <a:p>
          <a:endParaRPr lang="es-ES"/>
        </a:p>
      </dgm:t>
    </dgm:pt>
    <dgm:pt modelId="{8AE970B8-CD23-43A3-B92E-F44FF7E3F455}" type="pres">
      <dgm:prSet presAssocID="{26A0AC64-67FA-40F6-90DF-2DDDF3C51D29}" presName="dummy4a" presStyleCnt="0"/>
      <dgm:spPr/>
    </dgm:pt>
    <dgm:pt modelId="{C0A91612-0A6A-4CB9-A551-EDEB7D868170}" type="pres">
      <dgm:prSet presAssocID="{26A0AC64-67FA-40F6-90DF-2DDDF3C51D29}" presName="dummy4b" presStyleCnt="0"/>
      <dgm:spPr/>
    </dgm:pt>
    <dgm:pt modelId="{394D56C8-5544-4FD7-93DC-C1C56EDDEC85}" type="pres">
      <dgm:prSet presAssocID="{26A0AC64-67FA-40F6-90DF-2DDDF3C51D2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4F645F-0E1D-4E7D-ABB9-189D43382D34}" type="pres">
      <dgm:prSet presAssocID="{4B19DF63-64AC-4240-A507-F314F1523363}" presName="arrowWedge1" presStyleLbl="fgSibTrans2D1" presStyleIdx="0" presStyleCnt="4"/>
      <dgm:spPr/>
    </dgm:pt>
    <dgm:pt modelId="{9E005B80-9058-428A-91C4-D03C5D9D352D}" type="pres">
      <dgm:prSet presAssocID="{A09C23CC-A759-474D-AD62-A6B1E93A5415}" presName="arrowWedge2" presStyleLbl="fgSibTrans2D1" presStyleIdx="1" presStyleCnt="4"/>
      <dgm:spPr/>
    </dgm:pt>
    <dgm:pt modelId="{63922928-F4D5-4DED-88DB-24F4CDC22F41}" type="pres">
      <dgm:prSet presAssocID="{B98D6D4F-00C3-4866-B90E-550169075E8F}" presName="arrowWedge3" presStyleLbl="fgSibTrans2D1" presStyleIdx="2" presStyleCnt="4"/>
      <dgm:spPr/>
    </dgm:pt>
    <dgm:pt modelId="{F8994537-619C-4D19-ABB7-86857930D6E6}" type="pres">
      <dgm:prSet presAssocID="{75AB481C-E699-4C5E-84CE-BD4E3072F3A8}" presName="arrowWedge4" presStyleLbl="fgSibTrans2D1" presStyleIdx="3" presStyleCnt="4"/>
      <dgm:spPr/>
    </dgm:pt>
  </dgm:ptLst>
  <dgm:cxnLst>
    <dgm:cxn modelId="{AAF0C645-7809-4A53-87E5-DF9B7C76DAC8}" type="presOf" srcId="{1C253EA1-1BF4-49C9-9275-F7E97106ECCC}" destId="{394D56C8-5544-4FD7-93DC-C1C56EDDEC85}" srcOrd="1" destOrd="0" presId="urn:microsoft.com/office/officeart/2005/8/layout/cycle8"/>
    <dgm:cxn modelId="{EB59304D-1F28-4D35-BA79-985B916AC35D}" type="presOf" srcId="{0F0325F5-049F-4865-BF9C-DF5F6871D494}" destId="{CCD491BF-1DD5-468A-BEEE-0FB05048B410}" srcOrd="0" destOrd="0" presId="urn:microsoft.com/office/officeart/2005/8/layout/cycle8"/>
    <dgm:cxn modelId="{CBB8D64C-DA44-4EDC-B9F9-AA7AB62E03EE}" type="presOf" srcId="{26A0AC64-67FA-40F6-90DF-2DDDF3C51D29}" destId="{FC9C99AB-ACB0-4480-AEB9-81938D2A324A}" srcOrd="0" destOrd="0" presId="urn:microsoft.com/office/officeart/2005/8/layout/cycle8"/>
    <dgm:cxn modelId="{CDB8DEC4-E7E1-493C-8D0C-5BC6BF1F7582}" type="presOf" srcId="{4E7FFAED-37FA-4E45-9A42-B81ED5ABB749}" destId="{48264DA7-57AF-435D-BC8B-281BE992F588}" srcOrd="1" destOrd="0" presId="urn:microsoft.com/office/officeart/2005/8/layout/cycle8"/>
    <dgm:cxn modelId="{8C144F33-8051-4A63-85BB-944D0B33CBEF}" type="presOf" srcId="{0F0325F5-049F-4865-BF9C-DF5F6871D494}" destId="{F9830C45-A214-4219-A1E1-85DF3087A25C}" srcOrd="1" destOrd="0" presId="urn:microsoft.com/office/officeart/2005/8/layout/cycle8"/>
    <dgm:cxn modelId="{0DFEF26D-B0B5-46D9-9A5B-8020B1C70485}" type="presOf" srcId="{1C253EA1-1BF4-49C9-9275-F7E97106ECCC}" destId="{06BBF204-2506-41D1-AADD-36F60996CF2F}" srcOrd="0" destOrd="0" presId="urn:microsoft.com/office/officeart/2005/8/layout/cycle8"/>
    <dgm:cxn modelId="{282B2094-9159-4295-BA74-D12EA41AA872}" type="presOf" srcId="{76E7A2EA-2928-45A0-B785-5D92D24BF81B}" destId="{F9ABA068-B980-4A0D-A454-6DA5476F3E20}" srcOrd="1" destOrd="0" presId="urn:microsoft.com/office/officeart/2005/8/layout/cycle8"/>
    <dgm:cxn modelId="{F6B1315A-00EF-409D-A1B2-EEB119685195}" srcId="{26A0AC64-67FA-40F6-90DF-2DDDF3C51D29}" destId="{76E7A2EA-2928-45A0-B785-5D92D24BF81B}" srcOrd="0" destOrd="0" parTransId="{0886C87E-13C8-4AD7-B897-88232D6C07B3}" sibTransId="{4B19DF63-64AC-4240-A507-F314F1523363}"/>
    <dgm:cxn modelId="{BF53CE5C-6BAF-48FE-A1E2-1338A8676B57}" type="presOf" srcId="{4E7FFAED-37FA-4E45-9A42-B81ED5ABB749}" destId="{F9E9395C-BAD3-49A3-90C2-F6B23BE3A3ED}" srcOrd="0" destOrd="0" presId="urn:microsoft.com/office/officeart/2005/8/layout/cycle8"/>
    <dgm:cxn modelId="{3FBDA671-CB23-4F7F-B8B2-AC8C640A49EF}" srcId="{26A0AC64-67FA-40F6-90DF-2DDDF3C51D29}" destId="{0F0325F5-049F-4865-BF9C-DF5F6871D494}" srcOrd="1" destOrd="0" parTransId="{EE67CC8D-8BEB-497D-8E4C-40F77F9300AB}" sibTransId="{A09C23CC-A759-474D-AD62-A6B1E93A5415}"/>
    <dgm:cxn modelId="{807FEBF7-4F33-4F1B-AEE8-C65A67B9E1A2}" type="presOf" srcId="{76E7A2EA-2928-45A0-B785-5D92D24BF81B}" destId="{BF4F4DAC-D521-47B6-97B8-4BF1F0EBD806}" srcOrd="0" destOrd="0" presId="urn:microsoft.com/office/officeart/2005/8/layout/cycle8"/>
    <dgm:cxn modelId="{35892DAF-D18A-4212-BEA0-1F515141DAC1}" srcId="{26A0AC64-67FA-40F6-90DF-2DDDF3C51D29}" destId="{1C253EA1-1BF4-49C9-9275-F7E97106ECCC}" srcOrd="3" destOrd="0" parTransId="{E39E68CA-98A5-4B8F-9124-16145A42BF16}" sibTransId="{75AB481C-E699-4C5E-84CE-BD4E3072F3A8}"/>
    <dgm:cxn modelId="{BAB910AF-1C44-4F7E-8D1F-7F2062E55FC3}" srcId="{26A0AC64-67FA-40F6-90DF-2DDDF3C51D29}" destId="{4E7FFAED-37FA-4E45-9A42-B81ED5ABB749}" srcOrd="2" destOrd="0" parTransId="{D00D02CC-AD98-45AF-B7BF-53B26B784CA8}" sibTransId="{B98D6D4F-00C3-4866-B90E-550169075E8F}"/>
    <dgm:cxn modelId="{E473EBE5-21F2-41F5-B61B-91026B423ADB}" type="presParOf" srcId="{FC9C99AB-ACB0-4480-AEB9-81938D2A324A}" destId="{BF4F4DAC-D521-47B6-97B8-4BF1F0EBD806}" srcOrd="0" destOrd="0" presId="urn:microsoft.com/office/officeart/2005/8/layout/cycle8"/>
    <dgm:cxn modelId="{DA14AEA0-91AD-47A2-9EFA-38DE3163914A}" type="presParOf" srcId="{FC9C99AB-ACB0-4480-AEB9-81938D2A324A}" destId="{80B9D96A-0CF6-4647-8F0D-785244FA5354}" srcOrd="1" destOrd="0" presId="urn:microsoft.com/office/officeart/2005/8/layout/cycle8"/>
    <dgm:cxn modelId="{D6F2E8BF-3B9D-4D5B-9204-0575F02100E5}" type="presParOf" srcId="{FC9C99AB-ACB0-4480-AEB9-81938D2A324A}" destId="{C37A7C00-0458-41AC-B34B-19869A18ED37}" srcOrd="2" destOrd="0" presId="urn:microsoft.com/office/officeart/2005/8/layout/cycle8"/>
    <dgm:cxn modelId="{944ACFC6-74D9-458E-AC05-F48EA556B01A}" type="presParOf" srcId="{FC9C99AB-ACB0-4480-AEB9-81938D2A324A}" destId="{F9ABA068-B980-4A0D-A454-6DA5476F3E20}" srcOrd="3" destOrd="0" presId="urn:microsoft.com/office/officeart/2005/8/layout/cycle8"/>
    <dgm:cxn modelId="{79E64F06-DF12-4E81-B8AF-E71168463787}" type="presParOf" srcId="{FC9C99AB-ACB0-4480-AEB9-81938D2A324A}" destId="{CCD491BF-1DD5-468A-BEEE-0FB05048B410}" srcOrd="4" destOrd="0" presId="urn:microsoft.com/office/officeart/2005/8/layout/cycle8"/>
    <dgm:cxn modelId="{8F7E031E-68B9-4A3F-B577-0CF3649781B0}" type="presParOf" srcId="{FC9C99AB-ACB0-4480-AEB9-81938D2A324A}" destId="{A4CC8AA9-BBCF-4989-9381-0D39B81DD506}" srcOrd="5" destOrd="0" presId="urn:microsoft.com/office/officeart/2005/8/layout/cycle8"/>
    <dgm:cxn modelId="{755349A5-8714-49FA-BD5C-D8D047C5E857}" type="presParOf" srcId="{FC9C99AB-ACB0-4480-AEB9-81938D2A324A}" destId="{6EBCDD8A-83AA-4B0B-8D8C-7F69FBA50785}" srcOrd="6" destOrd="0" presId="urn:microsoft.com/office/officeart/2005/8/layout/cycle8"/>
    <dgm:cxn modelId="{177BCB98-15C1-4502-84BF-C27AE1025D89}" type="presParOf" srcId="{FC9C99AB-ACB0-4480-AEB9-81938D2A324A}" destId="{F9830C45-A214-4219-A1E1-85DF3087A25C}" srcOrd="7" destOrd="0" presId="urn:microsoft.com/office/officeart/2005/8/layout/cycle8"/>
    <dgm:cxn modelId="{0C3F096F-1E89-4C1D-96A2-D107AD97F1FB}" type="presParOf" srcId="{FC9C99AB-ACB0-4480-AEB9-81938D2A324A}" destId="{F9E9395C-BAD3-49A3-90C2-F6B23BE3A3ED}" srcOrd="8" destOrd="0" presId="urn:microsoft.com/office/officeart/2005/8/layout/cycle8"/>
    <dgm:cxn modelId="{9912C557-3EE7-412A-8353-132107AED4C3}" type="presParOf" srcId="{FC9C99AB-ACB0-4480-AEB9-81938D2A324A}" destId="{4CF386B4-1E77-4D3F-8CE4-1FDDD4BE34D6}" srcOrd="9" destOrd="0" presId="urn:microsoft.com/office/officeart/2005/8/layout/cycle8"/>
    <dgm:cxn modelId="{2031BAE0-F043-47D6-931E-70BF05E80A1A}" type="presParOf" srcId="{FC9C99AB-ACB0-4480-AEB9-81938D2A324A}" destId="{866D9AA3-BE0B-4889-822E-446BA8F2903C}" srcOrd="10" destOrd="0" presId="urn:microsoft.com/office/officeart/2005/8/layout/cycle8"/>
    <dgm:cxn modelId="{06A291ED-63E8-4435-A639-3BEA00124B6B}" type="presParOf" srcId="{FC9C99AB-ACB0-4480-AEB9-81938D2A324A}" destId="{48264DA7-57AF-435D-BC8B-281BE992F588}" srcOrd="11" destOrd="0" presId="urn:microsoft.com/office/officeart/2005/8/layout/cycle8"/>
    <dgm:cxn modelId="{DAD156EF-2F87-4939-BDD4-D9F496395B60}" type="presParOf" srcId="{FC9C99AB-ACB0-4480-AEB9-81938D2A324A}" destId="{06BBF204-2506-41D1-AADD-36F60996CF2F}" srcOrd="12" destOrd="0" presId="urn:microsoft.com/office/officeart/2005/8/layout/cycle8"/>
    <dgm:cxn modelId="{C21CA6C9-2BDA-4A59-B62D-95C2DA7A95F8}" type="presParOf" srcId="{FC9C99AB-ACB0-4480-AEB9-81938D2A324A}" destId="{8AE970B8-CD23-43A3-B92E-F44FF7E3F455}" srcOrd="13" destOrd="0" presId="urn:microsoft.com/office/officeart/2005/8/layout/cycle8"/>
    <dgm:cxn modelId="{70EF29A6-8343-400C-B62B-F8AFBD65443E}" type="presParOf" srcId="{FC9C99AB-ACB0-4480-AEB9-81938D2A324A}" destId="{C0A91612-0A6A-4CB9-A551-EDEB7D868170}" srcOrd="14" destOrd="0" presId="urn:microsoft.com/office/officeart/2005/8/layout/cycle8"/>
    <dgm:cxn modelId="{023E95BF-D9BF-41D3-979D-9561697B9E02}" type="presParOf" srcId="{FC9C99AB-ACB0-4480-AEB9-81938D2A324A}" destId="{394D56C8-5544-4FD7-93DC-C1C56EDDEC85}" srcOrd="15" destOrd="0" presId="urn:microsoft.com/office/officeart/2005/8/layout/cycle8"/>
    <dgm:cxn modelId="{E9448683-4C2A-4843-A82F-01983D8F1C8A}" type="presParOf" srcId="{FC9C99AB-ACB0-4480-AEB9-81938D2A324A}" destId="{594F645F-0E1D-4E7D-ABB9-189D43382D34}" srcOrd="16" destOrd="0" presId="urn:microsoft.com/office/officeart/2005/8/layout/cycle8"/>
    <dgm:cxn modelId="{BE424323-5A1E-4ABA-9E3D-8B191727BB66}" type="presParOf" srcId="{FC9C99AB-ACB0-4480-AEB9-81938D2A324A}" destId="{9E005B80-9058-428A-91C4-D03C5D9D352D}" srcOrd="17" destOrd="0" presId="urn:microsoft.com/office/officeart/2005/8/layout/cycle8"/>
    <dgm:cxn modelId="{6A5FEA1F-6FBF-4C99-92FB-85797029D854}" type="presParOf" srcId="{FC9C99AB-ACB0-4480-AEB9-81938D2A324A}" destId="{63922928-F4D5-4DED-88DB-24F4CDC22F41}" srcOrd="18" destOrd="0" presId="urn:microsoft.com/office/officeart/2005/8/layout/cycle8"/>
    <dgm:cxn modelId="{02CA28D9-D7B2-49C7-A9D6-D56F38E297EF}" type="presParOf" srcId="{FC9C99AB-ACB0-4480-AEB9-81938D2A324A}" destId="{F8994537-619C-4D19-ABB7-86857930D6E6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0C8F85-399C-4F1A-80F0-83962924F62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3F55E8-20E7-4D89-B649-39DF4970759A}">
      <dgm:prSet phldrT="[Texto]"/>
      <dgm:spPr/>
      <dgm:t>
        <a:bodyPr/>
        <a:lstStyle/>
        <a:p>
          <a:r>
            <a:rPr lang="es-ES" b="1" dirty="0" err="1" smtClean="0">
              <a:solidFill>
                <a:srgbClr val="FFFF00"/>
              </a:solidFill>
            </a:rPr>
            <a:t>Dynamic</a:t>
          </a:r>
          <a:r>
            <a:rPr lang="es-ES" b="1" dirty="0" smtClean="0">
              <a:solidFill>
                <a:srgbClr val="FFFF00"/>
              </a:solidFill>
            </a:rPr>
            <a:t> data (time-series)</a:t>
          </a:r>
          <a:endParaRPr lang="es-ES" b="1" dirty="0">
            <a:solidFill>
              <a:srgbClr val="FFFF00"/>
            </a:solidFill>
          </a:endParaRPr>
        </a:p>
      </dgm:t>
    </dgm:pt>
    <dgm:pt modelId="{A175D285-5809-4053-A2C7-F00AA1B09D58}" type="parTrans" cxnId="{EEC16237-497A-4789-9B3E-995A1F34F513}">
      <dgm:prSet/>
      <dgm:spPr/>
      <dgm:t>
        <a:bodyPr/>
        <a:lstStyle/>
        <a:p>
          <a:endParaRPr lang="es-ES"/>
        </a:p>
      </dgm:t>
    </dgm:pt>
    <dgm:pt modelId="{6476E7F2-7848-45F5-880B-05380C157AD3}" type="sibTrans" cxnId="{EEC16237-497A-4789-9B3E-995A1F34F513}">
      <dgm:prSet/>
      <dgm:spPr/>
      <dgm:t>
        <a:bodyPr/>
        <a:lstStyle/>
        <a:p>
          <a:endParaRPr lang="es-ES"/>
        </a:p>
      </dgm:t>
    </dgm:pt>
    <dgm:pt modelId="{6AE3B37D-C98F-4C5F-B205-D21E3B490C51}">
      <dgm:prSet phldrT="[Texto]" custT="1"/>
      <dgm:spPr/>
      <dgm:t>
        <a:bodyPr/>
        <a:lstStyle/>
        <a:p>
          <a:r>
            <a:rPr lang="es-ES" sz="2000" dirty="0" err="1" smtClean="0"/>
            <a:t>Dynamic</a:t>
          </a:r>
          <a:r>
            <a:rPr lang="es-ES" sz="2000" dirty="0" smtClean="0"/>
            <a:t> </a:t>
          </a:r>
          <a:r>
            <a:rPr lang="es-ES" sz="2000" dirty="0" err="1" smtClean="0"/>
            <a:t>Model</a:t>
          </a:r>
          <a:endParaRPr lang="es-ES" sz="2000" dirty="0" smtClean="0"/>
        </a:p>
      </dgm:t>
    </dgm:pt>
    <dgm:pt modelId="{71073E6E-E7CA-489D-8DC4-DF6BA2BA49F4}" type="parTrans" cxnId="{22DBC722-2048-44E8-A6BB-7F09E42E8B0E}">
      <dgm:prSet/>
      <dgm:spPr/>
      <dgm:t>
        <a:bodyPr/>
        <a:lstStyle/>
        <a:p>
          <a:endParaRPr lang="es-ES"/>
        </a:p>
      </dgm:t>
    </dgm:pt>
    <dgm:pt modelId="{ABBAECBA-7179-4F79-A4B3-8786F40A74AD}" type="sibTrans" cxnId="{22DBC722-2048-44E8-A6BB-7F09E42E8B0E}">
      <dgm:prSet/>
      <dgm:spPr/>
      <dgm:t>
        <a:bodyPr/>
        <a:lstStyle/>
        <a:p>
          <a:endParaRPr lang="es-ES"/>
        </a:p>
      </dgm:t>
    </dgm:pt>
    <dgm:pt modelId="{36AF4CAA-03A5-4C8D-A482-C4AD2CE64C6D}">
      <dgm:prSet phldrT="[Texto]" custT="1"/>
      <dgm:spPr/>
      <dgm:t>
        <a:bodyPr/>
        <a:lstStyle/>
        <a:p>
          <a:r>
            <a:rPr lang="es-ES" sz="2000" dirty="0" err="1" smtClean="0"/>
            <a:t>Constraints</a:t>
          </a:r>
          <a:endParaRPr lang="es-ES" sz="2000" dirty="0"/>
        </a:p>
      </dgm:t>
    </dgm:pt>
    <dgm:pt modelId="{ED9F272C-FF2A-4D0F-A663-39EFEA54B275}" type="parTrans" cxnId="{513E142C-5A08-4491-BDE4-2E665ADB30FC}">
      <dgm:prSet/>
      <dgm:spPr/>
      <dgm:t>
        <a:bodyPr/>
        <a:lstStyle/>
        <a:p>
          <a:endParaRPr lang="es-ES"/>
        </a:p>
      </dgm:t>
    </dgm:pt>
    <dgm:pt modelId="{D59C81D1-D2D5-433C-9F0D-7A2E724444B2}" type="sibTrans" cxnId="{513E142C-5A08-4491-BDE4-2E665ADB30FC}">
      <dgm:prSet/>
      <dgm:spPr/>
      <dgm:t>
        <a:bodyPr/>
        <a:lstStyle/>
        <a:p>
          <a:endParaRPr lang="es-ES"/>
        </a:p>
      </dgm:t>
    </dgm:pt>
    <dgm:pt modelId="{06048D55-71B8-411B-96DB-2E793785BA48}">
      <dgm:prSet phldrT="[Texto]" custT="1"/>
      <dgm:spPr/>
      <dgm:t>
        <a:bodyPr/>
        <a:lstStyle/>
        <a:p>
          <a:r>
            <a:rPr lang="es-ES" sz="2800" b="1" dirty="0" smtClean="0"/>
            <a:t>INVERSE OPTIMAL CONTROL</a:t>
          </a:r>
          <a:endParaRPr lang="es-ES" sz="2800" b="1" dirty="0"/>
        </a:p>
      </dgm:t>
    </dgm:pt>
    <dgm:pt modelId="{66E297A3-4997-410E-9D09-0019896D5436}" type="parTrans" cxnId="{D1F0A619-6876-4184-BEC2-3CB83B8BBB3F}">
      <dgm:prSet/>
      <dgm:spPr/>
      <dgm:t>
        <a:bodyPr/>
        <a:lstStyle/>
        <a:p>
          <a:endParaRPr lang="es-ES"/>
        </a:p>
      </dgm:t>
    </dgm:pt>
    <dgm:pt modelId="{EE0655BA-25A6-4A36-8CC0-B1DBA4E701B5}" type="sibTrans" cxnId="{D1F0A619-6876-4184-BEC2-3CB83B8BBB3F}">
      <dgm:prSet/>
      <dgm:spPr/>
      <dgm:t>
        <a:bodyPr/>
        <a:lstStyle/>
        <a:p>
          <a:endParaRPr lang="es-ES"/>
        </a:p>
      </dgm:t>
    </dgm:pt>
    <dgm:pt modelId="{DF749614-5203-4E5E-8626-1044258B29C0}">
      <dgm:prSet phldrT="[Texto]"/>
      <dgm:spPr/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OPTIMALITY PRINCIPLE</a:t>
          </a:r>
          <a:endParaRPr lang="es-ES" b="1" dirty="0">
            <a:solidFill>
              <a:srgbClr val="FFFF00"/>
            </a:solidFill>
          </a:endParaRPr>
        </a:p>
      </dgm:t>
    </dgm:pt>
    <dgm:pt modelId="{99C4635B-9245-4666-8F80-B18ECAA76DC1}" type="parTrans" cxnId="{525FA0C6-80EB-4735-857E-8B0D703E0F50}">
      <dgm:prSet/>
      <dgm:spPr/>
      <dgm:t>
        <a:bodyPr/>
        <a:lstStyle/>
        <a:p>
          <a:endParaRPr lang="es-ES"/>
        </a:p>
      </dgm:t>
    </dgm:pt>
    <dgm:pt modelId="{40B5B057-D055-4E04-B83A-9BF631FA1B39}" type="sibTrans" cxnId="{525FA0C6-80EB-4735-857E-8B0D703E0F50}">
      <dgm:prSet/>
      <dgm:spPr/>
      <dgm:t>
        <a:bodyPr/>
        <a:lstStyle/>
        <a:p>
          <a:endParaRPr lang="es-ES"/>
        </a:p>
      </dgm:t>
    </dgm:pt>
    <dgm:pt modelId="{6BBB0E9B-4592-4102-A5DF-6CC55CB13B73}" type="pres">
      <dgm:prSet presAssocID="{B40C8F85-399C-4F1A-80F0-83962924F6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197F02-3D1F-4B1B-B24C-1BF11B6E1514}" type="pres">
      <dgm:prSet presAssocID="{DF749614-5203-4E5E-8626-1044258B29C0}" presName="boxAndChildren" presStyleCnt="0"/>
      <dgm:spPr/>
    </dgm:pt>
    <dgm:pt modelId="{E1E56188-4B5D-42D1-B2D4-265CDD47EDE0}" type="pres">
      <dgm:prSet presAssocID="{DF749614-5203-4E5E-8626-1044258B29C0}" presName="parentTextBox" presStyleLbl="node1" presStyleIdx="0" presStyleCnt="3"/>
      <dgm:spPr/>
      <dgm:t>
        <a:bodyPr/>
        <a:lstStyle/>
        <a:p>
          <a:endParaRPr lang="es-ES"/>
        </a:p>
      </dgm:t>
    </dgm:pt>
    <dgm:pt modelId="{A0191BAF-DBB8-46E3-9E55-3413BCC384A3}" type="pres">
      <dgm:prSet presAssocID="{EE0655BA-25A6-4A36-8CC0-B1DBA4E701B5}" presName="sp" presStyleCnt="0"/>
      <dgm:spPr/>
    </dgm:pt>
    <dgm:pt modelId="{7DD7BB67-1C64-41F6-A3BA-D28C84495F7E}" type="pres">
      <dgm:prSet presAssocID="{06048D55-71B8-411B-96DB-2E793785BA48}" presName="arrowAndChildren" presStyleCnt="0"/>
      <dgm:spPr/>
    </dgm:pt>
    <dgm:pt modelId="{AE0BC28F-A99E-4E49-8284-FDF2A9A23692}" type="pres">
      <dgm:prSet presAssocID="{06048D55-71B8-411B-96DB-2E793785BA48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3D1C8320-C059-47DC-AE47-E9B8B7FAF178}" type="pres">
      <dgm:prSet presAssocID="{6476E7F2-7848-45F5-880B-05380C157AD3}" presName="sp" presStyleCnt="0"/>
      <dgm:spPr/>
    </dgm:pt>
    <dgm:pt modelId="{C9F92388-8121-427F-876B-B19793467B2C}" type="pres">
      <dgm:prSet presAssocID="{923F55E8-20E7-4D89-B649-39DF4970759A}" presName="arrowAndChildren" presStyleCnt="0"/>
      <dgm:spPr/>
    </dgm:pt>
    <dgm:pt modelId="{56ED0CC2-9CD9-4F6E-8E8E-A60BE5593A13}" type="pres">
      <dgm:prSet presAssocID="{923F55E8-20E7-4D89-B649-39DF4970759A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4CB5B8C6-8CBB-4A4E-ACFD-41441308FD6A}" type="pres">
      <dgm:prSet presAssocID="{923F55E8-20E7-4D89-B649-39DF4970759A}" presName="arrow" presStyleLbl="node1" presStyleIdx="2" presStyleCnt="3"/>
      <dgm:spPr/>
      <dgm:t>
        <a:bodyPr/>
        <a:lstStyle/>
        <a:p>
          <a:endParaRPr lang="es-ES"/>
        </a:p>
      </dgm:t>
    </dgm:pt>
    <dgm:pt modelId="{26D9540F-96BF-4389-AEC0-8DC230B6C6F3}" type="pres">
      <dgm:prSet presAssocID="{923F55E8-20E7-4D89-B649-39DF4970759A}" presName="descendantArrow" presStyleCnt="0"/>
      <dgm:spPr/>
    </dgm:pt>
    <dgm:pt modelId="{89911F16-F633-4434-8920-586FE17CB2AF}" type="pres">
      <dgm:prSet presAssocID="{6AE3B37D-C98F-4C5F-B205-D21E3B490C51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2A3848-2D40-4CC6-B89B-4565472C3C0C}" type="pres">
      <dgm:prSet presAssocID="{36AF4CAA-03A5-4C8D-A482-C4AD2CE64C6D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EC7B2A-590B-4280-95D5-0891E2D7A8B0}" type="presOf" srcId="{36AF4CAA-03A5-4C8D-A482-C4AD2CE64C6D}" destId="{1A2A3848-2D40-4CC6-B89B-4565472C3C0C}" srcOrd="0" destOrd="0" presId="urn:microsoft.com/office/officeart/2005/8/layout/process4"/>
    <dgm:cxn modelId="{22DBC722-2048-44E8-A6BB-7F09E42E8B0E}" srcId="{923F55E8-20E7-4D89-B649-39DF4970759A}" destId="{6AE3B37D-C98F-4C5F-B205-D21E3B490C51}" srcOrd="0" destOrd="0" parTransId="{71073E6E-E7CA-489D-8DC4-DF6BA2BA49F4}" sibTransId="{ABBAECBA-7179-4F79-A4B3-8786F40A74AD}"/>
    <dgm:cxn modelId="{6403818C-06B1-412C-B9FB-A4908D61F658}" type="presOf" srcId="{06048D55-71B8-411B-96DB-2E793785BA48}" destId="{AE0BC28F-A99E-4E49-8284-FDF2A9A23692}" srcOrd="0" destOrd="0" presId="urn:microsoft.com/office/officeart/2005/8/layout/process4"/>
    <dgm:cxn modelId="{D1F0A619-6876-4184-BEC2-3CB83B8BBB3F}" srcId="{B40C8F85-399C-4F1A-80F0-83962924F62C}" destId="{06048D55-71B8-411B-96DB-2E793785BA48}" srcOrd="1" destOrd="0" parTransId="{66E297A3-4997-410E-9D09-0019896D5436}" sibTransId="{EE0655BA-25A6-4A36-8CC0-B1DBA4E701B5}"/>
    <dgm:cxn modelId="{513E142C-5A08-4491-BDE4-2E665ADB30FC}" srcId="{923F55E8-20E7-4D89-B649-39DF4970759A}" destId="{36AF4CAA-03A5-4C8D-A482-C4AD2CE64C6D}" srcOrd="1" destOrd="0" parTransId="{ED9F272C-FF2A-4D0F-A663-39EFEA54B275}" sibTransId="{D59C81D1-D2D5-433C-9F0D-7A2E724444B2}"/>
    <dgm:cxn modelId="{9063C30A-FD6E-48AC-87EE-34DBD2AD674E}" type="presOf" srcId="{DF749614-5203-4E5E-8626-1044258B29C0}" destId="{E1E56188-4B5D-42D1-B2D4-265CDD47EDE0}" srcOrd="0" destOrd="0" presId="urn:microsoft.com/office/officeart/2005/8/layout/process4"/>
    <dgm:cxn modelId="{A923897C-1B06-422C-A0C8-7B0CCD9EF9FB}" type="presOf" srcId="{923F55E8-20E7-4D89-B649-39DF4970759A}" destId="{56ED0CC2-9CD9-4F6E-8E8E-A60BE5593A13}" srcOrd="0" destOrd="0" presId="urn:microsoft.com/office/officeart/2005/8/layout/process4"/>
    <dgm:cxn modelId="{EEC16237-497A-4789-9B3E-995A1F34F513}" srcId="{B40C8F85-399C-4F1A-80F0-83962924F62C}" destId="{923F55E8-20E7-4D89-B649-39DF4970759A}" srcOrd="0" destOrd="0" parTransId="{A175D285-5809-4053-A2C7-F00AA1B09D58}" sibTransId="{6476E7F2-7848-45F5-880B-05380C157AD3}"/>
    <dgm:cxn modelId="{5E9DC922-4565-4967-95F3-B3D642AB3BD0}" type="presOf" srcId="{923F55E8-20E7-4D89-B649-39DF4970759A}" destId="{4CB5B8C6-8CBB-4A4E-ACFD-41441308FD6A}" srcOrd="1" destOrd="0" presId="urn:microsoft.com/office/officeart/2005/8/layout/process4"/>
    <dgm:cxn modelId="{525FA0C6-80EB-4735-857E-8B0D703E0F50}" srcId="{B40C8F85-399C-4F1A-80F0-83962924F62C}" destId="{DF749614-5203-4E5E-8626-1044258B29C0}" srcOrd="2" destOrd="0" parTransId="{99C4635B-9245-4666-8F80-B18ECAA76DC1}" sibTransId="{40B5B057-D055-4E04-B83A-9BF631FA1B39}"/>
    <dgm:cxn modelId="{D6F3E24E-F3A6-4E17-954A-F983AC859517}" type="presOf" srcId="{6AE3B37D-C98F-4C5F-B205-D21E3B490C51}" destId="{89911F16-F633-4434-8920-586FE17CB2AF}" srcOrd="0" destOrd="0" presId="urn:microsoft.com/office/officeart/2005/8/layout/process4"/>
    <dgm:cxn modelId="{CB9607C2-116B-4016-9DE5-CCDECC59BF49}" type="presOf" srcId="{B40C8F85-399C-4F1A-80F0-83962924F62C}" destId="{6BBB0E9B-4592-4102-A5DF-6CC55CB13B73}" srcOrd="0" destOrd="0" presId="urn:microsoft.com/office/officeart/2005/8/layout/process4"/>
    <dgm:cxn modelId="{86E31F4D-529A-4326-9A73-ABC94219E881}" type="presParOf" srcId="{6BBB0E9B-4592-4102-A5DF-6CC55CB13B73}" destId="{67197F02-3D1F-4B1B-B24C-1BF11B6E1514}" srcOrd="0" destOrd="0" presId="urn:microsoft.com/office/officeart/2005/8/layout/process4"/>
    <dgm:cxn modelId="{633D99BA-C257-41BE-981F-B5F2CCF627BA}" type="presParOf" srcId="{67197F02-3D1F-4B1B-B24C-1BF11B6E1514}" destId="{E1E56188-4B5D-42D1-B2D4-265CDD47EDE0}" srcOrd="0" destOrd="0" presId="urn:microsoft.com/office/officeart/2005/8/layout/process4"/>
    <dgm:cxn modelId="{40055246-FFFC-4D22-95A9-1B1779B97DF2}" type="presParOf" srcId="{6BBB0E9B-4592-4102-A5DF-6CC55CB13B73}" destId="{A0191BAF-DBB8-46E3-9E55-3413BCC384A3}" srcOrd="1" destOrd="0" presId="urn:microsoft.com/office/officeart/2005/8/layout/process4"/>
    <dgm:cxn modelId="{ECC8AF27-0425-4F02-B433-6AE1DC4A9A7B}" type="presParOf" srcId="{6BBB0E9B-4592-4102-A5DF-6CC55CB13B73}" destId="{7DD7BB67-1C64-41F6-A3BA-D28C84495F7E}" srcOrd="2" destOrd="0" presId="urn:microsoft.com/office/officeart/2005/8/layout/process4"/>
    <dgm:cxn modelId="{583BA0DA-E492-4F0B-979C-C09C6192A389}" type="presParOf" srcId="{7DD7BB67-1C64-41F6-A3BA-D28C84495F7E}" destId="{AE0BC28F-A99E-4E49-8284-FDF2A9A23692}" srcOrd="0" destOrd="0" presId="urn:microsoft.com/office/officeart/2005/8/layout/process4"/>
    <dgm:cxn modelId="{E22F9228-F5AF-4247-BACC-80AF645FB93A}" type="presParOf" srcId="{6BBB0E9B-4592-4102-A5DF-6CC55CB13B73}" destId="{3D1C8320-C059-47DC-AE47-E9B8B7FAF178}" srcOrd="3" destOrd="0" presId="urn:microsoft.com/office/officeart/2005/8/layout/process4"/>
    <dgm:cxn modelId="{710E03FA-9110-441B-BBC4-B30C459DEB97}" type="presParOf" srcId="{6BBB0E9B-4592-4102-A5DF-6CC55CB13B73}" destId="{C9F92388-8121-427F-876B-B19793467B2C}" srcOrd="4" destOrd="0" presId="urn:microsoft.com/office/officeart/2005/8/layout/process4"/>
    <dgm:cxn modelId="{7F75E3A7-6F54-4F25-8578-0ECE552C15A5}" type="presParOf" srcId="{C9F92388-8121-427F-876B-B19793467B2C}" destId="{56ED0CC2-9CD9-4F6E-8E8E-A60BE5593A13}" srcOrd="0" destOrd="0" presId="urn:microsoft.com/office/officeart/2005/8/layout/process4"/>
    <dgm:cxn modelId="{5981BF5A-1DAE-4BC3-B8BF-CDD3F1B2D919}" type="presParOf" srcId="{C9F92388-8121-427F-876B-B19793467B2C}" destId="{4CB5B8C6-8CBB-4A4E-ACFD-41441308FD6A}" srcOrd="1" destOrd="0" presId="urn:microsoft.com/office/officeart/2005/8/layout/process4"/>
    <dgm:cxn modelId="{6BD335BA-AA1F-4144-B4E2-3CF37450F349}" type="presParOf" srcId="{C9F92388-8121-427F-876B-B19793467B2C}" destId="{26D9540F-96BF-4389-AEC0-8DC230B6C6F3}" srcOrd="2" destOrd="0" presId="urn:microsoft.com/office/officeart/2005/8/layout/process4"/>
    <dgm:cxn modelId="{609494B8-563A-4A94-A2BC-80C2B675A0B3}" type="presParOf" srcId="{26D9540F-96BF-4389-AEC0-8DC230B6C6F3}" destId="{89911F16-F633-4434-8920-586FE17CB2AF}" srcOrd="0" destOrd="0" presId="urn:microsoft.com/office/officeart/2005/8/layout/process4"/>
    <dgm:cxn modelId="{C6193C42-1DA9-465D-8CD6-F8E6DAA9CCCC}" type="presParOf" srcId="{26D9540F-96BF-4389-AEC0-8DC230B6C6F3}" destId="{1A2A3848-2D40-4CC6-B89B-4565472C3C0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4ECB5-A90B-47C6-A812-3D9BA628F2BD}">
      <dsp:nvSpPr>
        <dsp:cNvPr id="0" name=""/>
        <dsp:cNvSpPr/>
      </dsp:nvSpPr>
      <dsp:spPr>
        <a:xfrm>
          <a:off x="2250577" y="2146290"/>
          <a:ext cx="607691" cy="1918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918451"/>
              </a:lnTo>
              <a:lnTo>
                <a:pt x="607691" y="1918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2504113" y="3055206"/>
        <a:ext cx="100619" cy="100619"/>
      </dsp:txXfrm>
    </dsp:sp>
    <dsp:sp modelId="{44D3DF11-3A2A-4A3A-A74D-08176CB21AFA}">
      <dsp:nvSpPr>
        <dsp:cNvPr id="0" name=""/>
        <dsp:cNvSpPr/>
      </dsp:nvSpPr>
      <dsp:spPr>
        <a:xfrm>
          <a:off x="2250577" y="2146290"/>
          <a:ext cx="607691" cy="148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486486"/>
              </a:lnTo>
              <a:lnTo>
                <a:pt x="607691" y="14864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14275" y="2849386"/>
        <a:ext cx="80295" cy="80295"/>
      </dsp:txXfrm>
    </dsp:sp>
    <dsp:sp modelId="{F3A4C56C-2AC9-4573-8056-D6D9BA898DD9}">
      <dsp:nvSpPr>
        <dsp:cNvPr id="0" name=""/>
        <dsp:cNvSpPr/>
      </dsp:nvSpPr>
      <dsp:spPr>
        <a:xfrm>
          <a:off x="2250577" y="2146290"/>
          <a:ext cx="607691" cy="1054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054521"/>
              </a:lnTo>
              <a:lnTo>
                <a:pt x="607691" y="1054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23996" y="2643124"/>
        <a:ext cx="60854" cy="60854"/>
      </dsp:txXfrm>
    </dsp:sp>
    <dsp:sp modelId="{2462E032-87C8-445D-A539-B78A930F019F}">
      <dsp:nvSpPr>
        <dsp:cNvPr id="0" name=""/>
        <dsp:cNvSpPr/>
      </dsp:nvSpPr>
      <dsp:spPr>
        <a:xfrm>
          <a:off x="2250577" y="2146290"/>
          <a:ext cx="607691" cy="622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622556"/>
              </a:lnTo>
              <a:lnTo>
                <a:pt x="607691" y="6225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2673" y="2435819"/>
        <a:ext cx="43499" cy="43499"/>
      </dsp:txXfrm>
    </dsp:sp>
    <dsp:sp modelId="{402E5CC1-99F5-4864-B8FF-745BC3595415}">
      <dsp:nvSpPr>
        <dsp:cNvPr id="0" name=""/>
        <dsp:cNvSpPr/>
      </dsp:nvSpPr>
      <dsp:spPr>
        <a:xfrm>
          <a:off x="2250577" y="2146290"/>
          <a:ext cx="607691" cy="190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90591"/>
              </a:lnTo>
              <a:lnTo>
                <a:pt x="607691" y="1905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8501" y="2225664"/>
        <a:ext cx="31843" cy="31843"/>
      </dsp:txXfrm>
    </dsp:sp>
    <dsp:sp modelId="{C128B18B-FA93-492D-9B92-1B9C9F8E98CD}">
      <dsp:nvSpPr>
        <dsp:cNvPr id="0" name=""/>
        <dsp:cNvSpPr/>
      </dsp:nvSpPr>
      <dsp:spPr>
        <a:xfrm>
          <a:off x="2250577" y="1904917"/>
          <a:ext cx="607691" cy="241372"/>
        </a:xfrm>
        <a:custGeom>
          <a:avLst/>
          <a:gdLst/>
          <a:ahLst/>
          <a:cxnLst/>
          <a:rect l="0" t="0" r="0" b="0"/>
          <a:pathLst>
            <a:path>
              <a:moveTo>
                <a:pt x="0" y="241372"/>
              </a:moveTo>
              <a:lnTo>
                <a:pt x="303845" y="241372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8076" y="2009257"/>
        <a:ext cx="32693" cy="32693"/>
      </dsp:txXfrm>
    </dsp:sp>
    <dsp:sp modelId="{3C3B6127-150E-418E-AF50-C8B5D24F95F0}">
      <dsp:nvSpPr>
        <dsp:cNvPr id="0" name=""/>
        <dsp:cNvSpPr/>
      </dsp:nvSpPr>
      <dsp:spPr>
        <a:xfrm>
          <a:off x="2250577" y="1472952"/>
          <a:ext cx="607691" cy="673337"/>
        </a:xfrm>
        <a:custGeom>
          <a:avLst/>
          <a:gdLst/>
          <a:ahLst/>
          <a:cxnLst/>
          <a:rect l="0" t="0" r="0" b="0"/>
          <a:pathLst>
            <a:path>
              <a:moveTo>
                <a:pt x="0" y="673337"/>
              </a:moveTo>
              <a:lnTo>
                <a:pt x="303845" y="673337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1748" y="1786946"/>
        <a:ext cx="45350" cy="45350"/>
      </dsp:txXfrm>
    </dsp:sp>
    <dsp:sp modelId="{524B9602-1C15-45A8-933B-4F49439FC381}">
      <dsp:nvSpPr>
        <dsp:cNvPr id="0" name=""/>
        <dsp:cNvSpPr/>
      </dsp:nvSpPr>
      <dsp:spPr>
        <a:xfrm>
          <a:off x="2250577" y="1040987"/>
          <a:ext cx="607691" cy="1105302"/>
        </a:xfrm>
        <a:custGeom>
          <a:avLst/>
          <a:gdLst/>
          <a:ahLst/>
          <a:cxnLst/>
          <a:rect l="0" t="0" r="0" b="0"/>
          <a:pathLst>
            <a:path>
              <a:moveTo>
                <a:pt x="0" y="1105302"/>
              </a:moveTo>
              <a:lnTo>
                <a:pt x="303845" y="1105302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22889" y="1562105"/>
        <a:ext cx="63067" cy="63067"/>
      </dsp:txXfrm>
    </dsp:sp>
    <dsp:sp modelId="{08872482-B243-4430-9A81-389003936751}">
      <dsp:nvSpPr>
        <dsp:cNvPr id="0" name=""/>
        <dsp:cNvSpPr/>
      </dsp:nvSpPr>
      <dsp:spPr>
        <a:xfrm>
          <a:off x="2250577" y="609023"/>
          <a:ext cx="607691" cy="1537267"/>
        </a:xfrm>
        <a:custGeom>
          <a:avLst/>
          <a:gdLst/>
          <a:ahLst/>
          <a:cxnLst/>
          <a:rect l="0" t="0" r="0" b="0"/>
          <a:pathLst>
            <a:path>
              <a:moveTo>
                <a:pt x="0" y="1537267"/>
              </a:moveTo>
              <a:lnTo>
                <a:pt x="303845" y="1537267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13097" y="1336331"/>
        <a:ext cx="82651" cy="82651"/>
      </dsp:txXfrm>
    </dsp:sp>
    <dsp:sp modelId="{F25F90DD-D168-4488-B0AF-8BDF3B67636A}">
      <dsp:nvSpPr>
        <dsp:cNvPr id="0" name=""/>
        <dsp:cNvSpPr/>
      </dsp:nvSpPr>
      <dsp:spPr>
        <a:xfrm>
          <a:off x="2250577" y="177058"/>
          <a:ext cx="607691" cy="1969232"/>
        </a:xfrm>
        <a:custGeom>
          <a:avLst/>
          <a:gdLst/>
          <a:ahLst/>
          <a:cxnLst/>
          <a:rect l="0" t="0" r="0" b="0"/>
          <a:pathLst>
            <a:path>
              <a:moveTo>
                <a:pt x="0" y="1969232"/>
              </a:moveTo>
              <a:lnTo>
                <a:pt x="303845" y="1969232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2502901" y="1110152"/>
        <a:ext cx="103043" cy="103043"/>
      </dsp:txXfrm>
    </dsp:sp>
    <dsp:sp modelId="{0CD0D381-6AE6-4D54-9709-EFDAE5C8A5A4}">
      <dsp:nvSpPr>
        <dsp:cNvPr id="0" name=""/>
        <dsp:cNvSpPr/>
      </dsp:nvSpPr>
      <dsp:spPr>
        <a:xfrm rot="16200000">
          <a:off x="464893" y="1744903"/>
          <a:ext cx="2768594" cy="802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>
              <a:latin typeface="Arial Rounded MT Bold" panose="020F0704030504030204" pitchFamily="34" charset="0"/>
            </a:rPr>
            <a:t>Modelling</a:t>
          </a:r>
          <a:r>
            <a:rPr lang="es-ES" sz="1600" b="1" kern="1200" dirty="0" smtClean="0">
              <a:latin typeface="Arial Rounded MT Bold" panose="020F0704030504030204" pitchFamily="34" charset="0"/>
            </a:rPr>
            <a:t> </a:t>
          </a:r>
          <a:r>
            <a:rPr lang="es-ES" sz="1600" b="1" kern="1200" dirty="0" err="1" smtClean="0">
              <a:latin typeface="Arial Rounded MT Bold" panose="020F0704030504030204" pitchFamily="34" charset="0"/>
            </a:rPr>
            <a:t>formalisms</a:t>
          </a:r>
          <a:r>
            <a:rPr lang="es-ES" sz="1600" b="1" kern="1200" dirty="0" smtClean="0">
              <a:latin typeface="Arial Rounded MT Bold" panose="020F0704030504030204" pitchFamily="34" charset="0"/>
            </a:rPr>
            <a:t> in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>
              <a:latin typeface="Arial Rounded MT Bold" panose="020F0704030504030204" pitchFamily="34" charset="0"/>
            </a:rPr>
            <a:t>Systems</a:t>
          </a:r>
          <a:r>
            <a:rPr lang="es-ES" sz="1600" b="1" kern="1200" dirty="0" smtClean="0">
              <a:latin typeface="Arial Rounded MT Bold" panose="020F0704030504030204" pitchFamily="34" charset="0"/>
            </a:rPr>
            <a:t> </a:t>
          </a:r>
          <a:r>
            <a:rPr lang="es-ES" sz="1600" b="1" kern="1200" dirty="0" err="1" smtClean="0">
              <a:latin typeface="Arial Rounded MT Bold" panose="020F0704030504030204" pitchFamily="34" charset="0"/>
            </a:rPr>
            <a:t>Biology</a:t>
          </a:r>
          <a:endParaRPr lang="es-ES" sz="1600" b="1" kern="1200" dirty="0">
            <a:latin typeface="Arial Rounded MT Bold" panose="020F0704030504030204" pitchFamily="34" charset="0"/>
          </a:endParaRPr>
        </a:p>
      </dsp:txBody>
      <dsp:txXfrm>
        <a:off x="464893" y="1744903"/>
        <a:ext cx="2768594" cy="802773"/>
      </dsp:txXfrm>
    </dsp:sp>
    <dsp:sp modelId="{31F60CC8-86E2-4AA1-9ABD-182D224EE66B}">
      <dsp:nvSpPr>
        <dsp:cNvPr id="0" name=""/>
        <dsp:cNvSpPr/>
      </dsp:nvSpPr>
      <dsp:spPr>
        <a:xfrm>
          <a:off x="2858269" y="4272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Boolean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networks</a:t>
          </a:r>
          <a:r>
            <a:rPr lang="es-ES" sz="1400" kern="1200" dirty="0" smtClean="0"/>
            <a:t> </a:t>
          </a:r>
          <a:endParaRPr lang="es-ES" sz="1400" kern="1200" dirty="0"/>
        </a:p>
      </dsp:txBody>
      <dsp:txXfrm>
        <a:off x="2858269" y="4272"/>
        <a:ext cx="2323330" cy="345571"/>
      </dsp:txXfrm>
    </dsp:sp>
    <dsp:sp modelId="{28961BB1-4DE4-471B-BA56-AD1277EFD6C5}">
      <dsp:nvSpPr>
        <dsp:cNvPr id="0" name=""/>
        <dsp:cNvSpPr/>
      </dsp:nvSpPr>
      <dsp:spPr>
        <a:xfrm>
          <a:off x="2858269" y="436237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Bayesian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networks</a:t>
          </a:r>
          <a:endParaRPr lang="es-ES" sz="1400" kern="1200" dirty="0"/>
        </a:p>
      </dsp:txBody>
      <dsp:txXfrm>
        <a:off x="2858269" y="436237"/>
        <a:ext cx="2323330" cy="345571"/>
      </dsp:txXfrm>
    </dsp:sp>
    <dsp:sp modelId="{D3FC7D05-F00C-4FF4-9E3E-DFC5551E725F}">
      <dsp:nvSpPr>
        <dsp:cNvPr id="0" name=""/>
        <dsp:cNvSpPr/>
      </dsp:nvSpPr>
      <dsp:spPr>
        <a:xfrm>
          <a:off x="2858269" y="86820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Petri nets</a:t>
          </a:r>
          <a:endParaRPr lang="es-ES" sz="1400" kern="1200" dirty="0"/>
        </a:p>
      </dsp:txBody>
      <dsp:txXfrm>
        <a:off x="2858269" y="868201"/>
        <a:ext cx="2323330" cy="345571"/>
      </dsp:txXfrm>
    </dsp:sp>
    <dsp:sp modelId="{3F2CEBCB-FEEC-41C4-A7E1-123C6E2FEEB8}">
      <dsp:nvSpPr>
        <dsp:cNvPr id="0" name=""/>
        <dsp:cNvSpPr/>
      </dsp:nvSpPr>
      <dsp:spPr>
        <a:xfrm>
          <a:off x="2858269" y="1300166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process</a:t>
          </a:r>
          <a:r>
            <a:rPr lang="es-ES" sz="1400" kern="1200" dirty="0" smtClean="0"/>
            <a:t> algebras</a:t>
          </a:r>
          <a:endParaRPr lang="es-ES" sz="1400" kern="1200" dirty="0"/>
        </a:p>
      </dsp:txBody>
      <dsp:txXfrm>
        <a:off x="2858269" y="1300166"/>
        <a:ext cx="2323330" cy="345571"/>
      </dsp:txXfrm>
    </dsp:sp>
    <dsp:sp modelId="{0FF8E760-D2CE-4614-95E4-434D79EB618B}">
      <dsp:nvSpPr>
        <dsp:cNvPr id="0" name=""/>
        <dsp:cNvSpPr/>
      </dsp:nvSpPr>
      <dsp:spPr>
        <a:xfrm>
          <a:off x="2858269" y="173213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constraint-based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models</a:t>
          </a:r>
          <a:endParaRPr lang="es-ES" sz="1400" kern="1200" dirty="0"/>
        </a:p>
      </dsp:txBody>
      <dsp:txXfrm>
        <a:off x="2858269" y="1732131"/>
        <a:ext cx="2323330" cy="345571"/>
      </dsp:txXfrm>
    </dsp:sp>
    <dsp:sp modelId="{646A4256-0385-4AA9-8182-8F2FCB8D651A}">
      <dsp:nvSpPr>
        <dsp:cNvPr id="0" name=""/>
        <dsp:cNvSpPr/>
      </dsp:nvSpPr>
      <dsp:spPr>
        <a:xfrm>
          <a:off x="2858269" y="2164096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/>
            <a:t>differential</a:t>
          </a:r>
          <a:r>
            <a:rPr lang="es-ES" sz="1400" b="1" kern="1200" dirty="0" smtClean="0"/>
            <a:t> </a:t>
          </a:r>
          <a:r>
            <a:rPr lang="es-ES" sz="1400" b="1" kern="1200" dirty="0" err="1" smtClean="0"/>
            <a:t>equations</a:t>
          </a:r>
          <a:endParaRPr lang="es-ES" sz="1400" b="1" kern="1200" dirty="0"/>
        </a:p>
      </dsp:txBody>
      <dsp:txXfrm>
        <a:off x="2858269" y="2164096"/>
        <a:ext cx="2323330" cy="345571"/>
      </dsp:txXfrm>
    </dsp:sp>
    <dsp:sp modelId="{2C2E3111-7C2A-4F2F-A15E-9C6322DFB587}">
      <dsp:nvSpPr>
        <dsp:cNvPr id="0" name=""/>
        <dsp:cNvSpPr/>
      </dsp:nvSpPr>
      <dsp:spPr>
        <a:xfrm>
          <a:off x="2858269" y="259606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schemeClr val="bg2">
              <a:lumMod val="60000"/>
              <a:lumOff val="40000"/>
              <a:alpha val="40000"/>
            </a:schemeClr>
          </a:outerShdw>
        </a:effectLst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rule-</a:t>
          </a:r>
          <a:r>
            <a:rPr lang="es-ES" sz="1400" kern="1200" dirty="0" err="1" smtClean="0"/>
            <a:t>based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models</a:t>
          </a:r>
          <a:endParaRPr lang="es-ES" sz="1400" kern="1200" dirty="0"/>
        </a:p>
      </dsp:txBody>
      <dsp:txXfrm>
        <a:off x="2858269" y="2596061"/>
        <a:ext cx="2323330" cy="345571"/>
      </dsp:txXfrm>
    </dsp:sp>
    <dsp:sp modelId="{0F532C5D-CC41-4C40-9B9D-9731DCB6A101}">
      <dsp:nvSpPr>
        <dsp:cNvPr id="0" name=""/>
        <dsp:cNvSpPr/>
      </dsp:nvSpPr>
      <dsp:spPr>
        <a:xfrm>
          <a:off x="2858269" y="3028026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interacting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state</a:t>
          </a:r>
          <a:r>
            <a:rPr lang="es-ES" sz="1400" kern="1200" dirty="0" smtClean="0"/>
            <a:t> machines</a:t>
          </a:r>
          <a:endParaRPr lang="es-ES" sz="1400" kern="1200" dirty="0"/>
        </a:p>
      </dsp:txBody>
      <dsp:txXfrm>
        <a:off x="2858269" y="3028026"/>
        <a:ext cx="2323330" cy="345571"/>
      </dsp:txXfrm>
    </dsp:sp>
    <dsp:sp modelId="{1B2A6478-F1D9-4A60-9ECA-A57B3E214D2F}">
      <dsp:nvSpPr>
        <dsp:cNvPr id="0" name=""/>
        <dsp:cNvSpPr/>
      </dsp:nvSpPr>
      <dsp:spPr>
        <a:xfrm>
          <a:off x="2858269" y="345999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cellular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automata</a:t>
          </a:r>
          <a:endParaRPr lang="es-ES" sz="1400" kern="1200" dirty="0"/>
        </a:p>
      </dsp:txBody>
      <dsp:txXfrm>
        <a:off x="2858269" y="3459991"/>
        <a:ext cx="2323330" cy="345571"/>
      </dsp:txXfrm>
    </dsp:sp>
    <dsp:sp modelId="{C65999C3-A3A3-4172-8033-90E97E20F6A1}">
      <dsp:nvSpPr>
        <dsp:cNvPr id="0" name=""/>
        <dsp:cNvSpPr/>
      </dsp:nvSpPr>
      <dsp:spPr>
        <a:xfrm>
          <a:off x="2858269" y="3891955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agent-based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models</a:t>
          </a:r>
          <a:endParaRPr lang="es-ES" sz="1400" kern="1200" dirty="0"/>
        </a:p>
      </dsp:txBody>
      <dsp:txXfrm>
        <a:off x="2858269" y="3891955"/>
        <a:ext cx="2323330" cy="345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4ECB5-A90B-47C6-A812-3D9BA628F2BD}">
      <dsp:nvSpPr>
        <dsp:cNvPr id="0" name=""/>
        <dsp:cNvSpPr/>
      </dsp:nvSpPr>
      <dsp:spPr>
        <a:xfrm>
          <a:off x="2250577" y="2146290"/>
          <a:ext cx="607691" cy="1918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918451"/>
              </a:lnTo>
              <a:lnTo>
                <a:pt x="607691" y="1918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2504113" y="3055206"/>
        <a:ext cx="100619" cy="100619"/>
      </dsp:txXfrm>
    </dsp:sp>
    <dsp:sp modelId="{44D3DF11-3A2A-4A3A-A74D-08176CB21AFA}">
      <dsp:nvSpPr>
        <dsp:cNvPr id="0" name=""/>
        <dsp:cNvSpPr/>
      </dsp:nvSpPr>
      <dsp:spPr>
        <a:xfrm>
          <a:off x="2250577" y="2146290"/>
          <a:ext cx="607691" cy="148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486486"/>
              </a:lnTo>
              <a:lnTo>
                <a:pt x="607691" y="14864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14275" y="2849386"/>
        <a:ext cx="80295" cy="80295"/>
      </dsp:txXfrm>
    </dsp:sp>
    <dsp:sp modelId="{F3A4C56C-2AC9-4573-8056-D6D9BA898DD9}">
      <dsp:nvSpPr>
        <dsp:cNvPr id="0" name=""/>
        <dsp:cNvSpPr/>
      </dsp:nvSpPr>
      <dsp:spPr>
        <a:xfrm>
          <a:off x="2250577" y="2146290"/>
          <a:ext cx="607691" cy="1054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054521"/>
              </a:lnTo>
              <a:lnTo>
                <a:pt x="607691" y="1054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23996" y="2643124"/>
        <a:ext cx="60854" cy="60854"/>
      </dsp:txXfrm>
    </dsp:sp>
    <dsp:sp modelId="{2462E032-87C8-445D-A539-B78A930F019F}">
      <dsp:nvSpPr>
        <dsp:cNvPr id="0" name=""/>
        <dsp:cNvSpPr/>
      </dsp:nvSpPr>
      <dsp:spPr>
        <a:xfrm>
          <a:off x="2250577" y="2146290"/>
          <a:ext cx="607691" cy="622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622556"/>
              </a:lnTo>
              <a:lnTo>
                <a:pt x="607691" y="6225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2673" y="2435819"/>
        <a:ext cx="43499" cy="43499"/>
      </dsp:txXfrm>
    </dsp:sp>
    <dsp:sp modelId="{402E5CC1-99F5-4864-B8FF-745BC3595415}">
      <dsp:nvSpPr>
        <dsp:cNvPr id="0" name=""/>
        <dsp:cNvSpPr/>
      </dsp:nvSpPr>
      <dsp:spPr>
        <a:xfrm>
          <a:off x="2250577" y="2146290"/>
          <a:ext cx="607691" cy="190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845" y="0"/>
              </a:lnTo>
              <a:lnTo>
                <a:pt x="303845" y="190591"/>
              </a:lnTo>
              <a:lnTo>
                <a:pt x="607691" y="1905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8501" y="2225664"/>
        <a:ext cx="31843" cy="31843"/>
      </dsp:txXfrm>
    </dsp:sp>
    <dsp:sp modelId="{C128B18B-FA93-492D-9B92-1B9C9F8E98CD}">
      <dsp:nvSpPr>
        <dsp:cNvPr id="0" name=""/>
        <dsp:cNvSpPr/>
      </dsp:nvSpPr>
      <dsp:spPr>
        <a:xfrm>
          <a:off x="2250577" y="1904917"/>
          <a:ext cx="607691" cy="241372"/>
        </a:xfrm>
        <a:custGeom>
          <a:avLst/>
          <a:gdLst/>
          <a:ahLst/>
          <a:cxnLst/>
          <a:rect l="0" t="0" r="0" b="0"/>
          <a:pathLst>
            <a:path>
              <a:moveTo>
                <a:pt x="0" y="241372"/>
              </a:moveTo>
              <a:lnTo>
                <a:pt x="303845" y="241372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8076" y="2009257"/>
        <a:ext cx="32693" cy="32693"/>
      </dsp:txXfrm>
    </dsp:sp>
    <dsp:sp modelId="{3C3B6127-150E-418E-AF50-C8B5D24F95F0}">
      <dsp:nvSpPr>
        <dsp:cNvPr id="0" name=""/>
        <dsp:cNvSpPr/>
      </dsp:nvSpPr>
      <dsp:spPr>
        <a:xfrm>
          <a:off x="2250577" y="1472952"/>
          <a:ext cx="607691" cy="673337"/>
        </a:xfrm>
        <a:custGeom>
          <a:avLst/>
          <a:gdLst/>
          <a:ahLst/>
          <a:cxnLst/>
          <a:rect l="0" t="0" r="0" b="0"/>
          <a:pathLst>
            <a:path>
              <a:moveTo>
                <a:pt x="0" y="673337"/>
              </a:moveTo>
              <a:lnTo>
                <a:pt x="303845" y="673337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31748" y="1786946"/>
        <a:ext cx="45350" cy="45350"/>
      </dsp:txXfrm>
    </dsp:sp>
    <dsp:sp modelId="{524B9602-1C15-45A8-933B-4F49439FC381}">
      <dsp:nvSpPr>
        <dsp:cNvPr id="0" name=""/>
        <dsp:cNvSpPr/>
      </dsp:nvSpPr>
      <dsp:spPr>
        <a:xfrm>
          <a:off x="2250577" y="1040987"/>
          <a:ext cx="607691" cy="1105302"/>
        </a:xfrm>
        <a:custGeom>
          <a:avLst/>
          <a:gdLst/>
          <a:ahLst/>
          <a:cxnLst/>
          <a:rect l="0" t="0" r="0" b="0"/>
          <a:pathLst>
            <a:path>
              <a:moveTo>
                <a:pt x="0" y="1105302"/>
              </a:moveTo>
              <a:lnTo>
                <a:pt x="303845" y="1105302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22889" y="1562105"/>
        <a:ext cx="63067" cy="63067"/>
      </dsp:txXfrm>
    </dsp:sp>
    <dsp:sp modelId="{08872482-B243-4430-9A81-389003936751}">
      <dsp:nvSpPr>
        <dsp:cNvPr id="0" name=""/>
        <dsp:cNvSpPr/>
      </dsp:nvSpPr>
      <dsp:spPr>
        <a:xfrm>
          <a:off x="2250577" y="609023"/>
          <a:ext cx="607691" cy="1537267"/>
        </a:xfrm>
        <a:custGeom>
          <a:avLst/>
          <a:gdLst/>
          <a:ahLst/>
          <a:cxnLst/>
          <a:rect l="0" t="0" r="0" b="0"/>
          <a:pathLst>
            <a:path>
              <a:moveTo>
                <a:pt x="0" y="1537267"/>
              </a:moveTo>
              <a:lnTo>
                <a:pt x="303845" y="1537267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513097" y="1336331"/>
        <a:ext cx="82651" cy="82651"/>
      </dsp:txXfrm>
    </dsp:sp>
    <dsp:sp modelId="{F25F90DD-D168-4488-B0AF-8BDF3B67636A}">
      <dsp:nvSpPr>
        <dsp:cNvPr id="0" name=""/>
        <dsp:cNvSpPr/>
      </dsp:nvSpPr>
      <dsp:spPr>
        <a:xfrm>
          <a:off x="2250577" y="177058"/>
          <a:ext cx="607691" cy="1969232"/>
        </a:xfrm>
        <a:custGeom>
          <a:avLst/>
          <a:gdLst/>
          <a:ahLst/>
          <a:cxnLst/>
          <a:rect l="0" t="0" r="0" b="0"/>
          <a:pathLst>
            <a:path>
              <a:moveTo>
                <a:pt x="0" y="1969232"/>
              </a:moveTo>
              <a:lnTo>
                <a:pt x="303845" y="1969232"/>
              </a:lnTo>
              <a:lnTo>
                <a:pt x="303845" y="0"/>
              </a:lnTo>
              <a:lnTo>
                <a:pt x="6076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2502901" y="1110152"/>
        <a:ext cx="103043" cy="103043"/>
      </dsp:txXfrm>
    </dsp:sp>
    <dsp:sp modelId="{0CD0D381-6AE6-4D54-9709-EFDAE5C8A5A4}">
      <dsp:nvSpPr>
        <dsp:cNvPr id="0" name=""/>
        <dsp:cNvSpPr/>
      </dsp:nvSpPr>
      <dsp:spPr>
        <a:xfrm rot="16200000">
          <a:off x="464893" y="1744903"/>
          <a:ext cx="2768594" cy="802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>
              <a:latin typeface="Arial Rounded MT Bold" panose="020F0704030504030204" pitchFamily="34" charset="0"/>
            </a:rPr>
            <a:t>Modelling</a:t>
          </a:r>
          <a:r>
            <a:rPr lang="es-ES" sz="1600" b="1" kern="1200" dirty="0" smtClean="0">
              <a:latin typeface="Arial Rounded MT Bold" panose="020F0704030504030204" pitchFamily="34" charset="0"/>
            </a:rPr>
            <a:t> </a:t>
          </a:r>
          <a:r>
            <a:rPr lang="es-ES" sz="1600" b="1" kern="1200" dirty="0" err="1" smtClean="0">
              <a:latin typeface="Arial Rounded MT Bold" panose="020F0704030504030204" pitchFamily="34" charset="0"/>
            </a:rPr>
            <a:t>formalisms</a:t>
          </a:r>
          <a:r>
            <a:rPr lang="es-ES" sz="1600" b="1" kern="1200" dirty="0" smtClean="0">
              <a:latin typeface="Arial Rounded MT Bold" panose="020F0704030504030204" pitchFamily="34" charset="0"/>
            </a:rPr>
            <a:t> in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>
              <a:latin typeface="Arial Rounded MT Bold" panose="020F0704030504030204" pitchFamily="34" charset="0"/>
            </a:rPr>
            <a:t>Systems</a:t>
          </a:r>
          <a:r>
            <a:rPr lang="es-ES" sz="1600" b="1" kern="1200" dirty="0" smtClean="0">
              <a:latin typeface="Arial Rounded MT Bold" panose="020F0704030504030204" pitchFamily="34" charset="0"/>
            </a:rPr>
            <a:t> </a:t>
          </a:r>
          <a:r>
            <a:rPr lang="es-ES" sz="1600" b="1" kern="1200" dirty="0" err="1" smtClean="0">
              <a:latin typeface="Arial Rounded MT Bold" panose="020F0704030504030204" pitchFamily="34" charset="0"/>
            </a:rPr>
            <a:t>Biology</a:t>
          </a:r>
          <a:endParaRPr lang="es-ES" sz="1600" b="1" kern="1200" dirty="0">
            <a:latin typeface="Arial Rounded MT Bold" panose="020F0704030504030204" pitchFamily="34" charset="0"/>
          </a:endParaRPr>
        </a:p>
      </dsp:txBody>
      <dsp:txXfrm>
        <a:off x="464893" y="1744903"/>
        <a:ext cx="2768594" cy="802773"/>
      </dsp:txXfrm>
    </dsp:sp>
    <dsp:sp modelId="{31F60CC8-86E2-4AA1-9ABD-182D224EE66B}">
      <dsp:nvSpPr>
        <dsp:cNvPr id="0" name=""/>
        <dsp:cNvSpPr/>
      </dsp:nvSpPr>
      <dsp:spPr>
        <a:xfrm>
          <a:off x="2858269" y="4272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Boolean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networks</a:t>
          </a:r>
          <a:r>
            <a:rPr lang="es-ES" sz="1400" kern="1200" dirty="0" smtClean="0"/>
            <a:t> </a:t>
          </a:r>
          <a:endParaRPr lang="es-ES" sz="1400" kern="1200" dirty="0"/>
        </a:p>
      </dsp:txBody>
      <dsp:txXfrm>
        <a:off x="2858269" y="4272"/>
        <a:ext cx="2323330" cy="345571"/>
      </dsp:txXfrm>
    </dsp:sp>
    <dsp:sp modelId="{28961BB1-4DE4-471B-BA56-AD1277EFD6C5}">
      <dsp:nvSpPr>
        <dsp:cNvPr id="0" name=""/>
        <dsp:cNvSpPr/>
      </dsp:nvSpPr>
      <dsp:spPr>
        <a:xfrm>
          <a:off x="2858269" y="436237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Bayesian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networks</a:t>
          </a:r>
          <a:endParaRPr lang="es-ES" sz="1400" kern="1200" dirty="0"/>
        </a:p>
      </dsp:txBody>
      <dsp:txXfrm>
        <a:off x="2858269" y="436237"/>
        <a:ext cx="2323330" cy="345571"/>
      </dsp:txXfrm>
    </dsp:sp>
    <dsp:sp modelId="{D3FC7D05-F00C-4FF4-9E3E-DFC5551E725F}">
      <dsp:nvSpPr>
        <dsp:cNvPr id="0" name=""/>
        <dsp:cNvSpPr/>
      </dsp:nvSpPr>
      <dsp:spPr>
        <a:xfrm>
          <a:off x="2858269" y="86820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Petri nets</a:t>
          </a:r>
          <a:endParaRPr lang="es-ES" sz="1400" kern="1200" dirty="0"/>
        </a:p>
      </dsp:txBody>
      <dsp:txXfrm>
        <a:off x="2858269" y="868201"/>
        <a:ext cx="2323330" cy="345571"/>
      </dsp:txXfrm>
    </dsp:sp>
    <dsp:sp modelId="{3F2CEBCB-FEEC-41C4-A7E1-123C6E2FEEB8}">
      <dsp:nvSpPr>
        <dsp:cNvPr id="0" name=""/>
        <dsp:cNvSpPr/>
      </dsp:nvSpPr>
      <dsp:spPr>
        <a:xfrm>
          <a:off x="2858269" y="1300166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process</a:t>
          </a:r>
          <a:r>
            <a:rPr lang="es-ES" sz="1400" kern="1200" dirty="0" smtClean="0"/>
            <a:t> algebras</a:t>
          </a:r>
          <a:endParaRPr lang="es-ES" sz="1400" kern="1200" dirty="0"/>
        </a:p>
      </dsp:txBody>
      <dsp:txXfrm>
        <a:off x="2858269" y="1300166"/>
        <a:ext cx="2323330" cy="345571"/>
      </dsp:txXfrm>
    </dsp:sp>
    <dsp:sp modelId="{0FF8E760-D2CE-4614-95E4-434D79EB618B}">
      <dsp:nvSpPr>
        <dsp:cNvPr id="0" name=""/>
        <dsp:cNvSpPr/>
      </dsp:nvSpPr>
      <dsp:spPr>
        <a:xfrm>
          <a:off x="2858269" y="173213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constraint-based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models</a:t>
          </a:r>
          <a:endParaRPr lang="es-ES" sz="1400" kern="1200" dirty="0"/>
        </a:p>
      </dsp:txBody>
      <dsp:txXfrm>
        <a:off x="2858269" y="1732131"/>
        <a:ext cx="2323330" cy="345571"/>
      </dsp:txXfrm>
    </dsp:sp>
    <dsp:sp modelId="{646A4256-0385-4AA9-8182-8F2FCB8D651A}">
      <dsp:nvSpPr>
        <dsp:cNvPr id="0" name=""/>
        <dsp:cNvSpPr/>
      </dsp:nvSpPr>
      <dsp:spPr>
        <a:xfrm>
          <a:off x="2858269" y="2164096"/>
          <a:ext cx="2323330" cy="345571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>
              <a:solidFill>
                <a:srgbClr val="FFFF00"/>
              </a:solidFill>
            </a:rPr>
            <a:t>differential</a:t>
          </a:r>
          <a:r>
            <a:rPr lang="es-ES" sz="1400" b="1" kern="1200" dirty="0" smtClean="0">
              <a:solidFill>
                <a:srgbClr val="FFFF00"/>
              </a:solidFill>
            </a:rPr>
            <a:t> </a:t>
          </a:r>
          <a:r>
            <a:rPr lang="es-ES" sz="1400" b="1" kern="1200" dirty="0" err="1" smtClean="0">
              <a:solidFill>
                <a:srgbClr val="FFFF00"/>
              </a:solidFill>
            </a:rPr>
            <a:t>equations</a:t>
          </a:r>
          <a:endParaRPr lang="es-ES" sz="1400" b="1" kern="1200" dirty="0">
            <a:solidFill>
              <a:srgbClr val="FFFF00"/>
            </a:solidFill>
          </a:endParaRPr>
        </a:p>
      </dsp:txBody>
      <dsp:txXfrm>
        <a:off x="2858269" y="2164096"/>
        <a:ext cx="2323330" cy="345571"/>
      </dsp:txXfrm>
    </dsp:sp>
    <dsp:sp modelId="{2C2E3111-7C2A-4F2F-A15E-9C6322DFB587}">
      <dsp:nvSpPr>
        <dsp:cNvPr id="0" name=""/>
        <dsp:cNvSpPr/>
      </dsp:nvSpPr>
      <dsp:spPr>
        <a:xfrm>
          <a:off x="2858269" y="259606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schemeClr val="bg2">
              <a:lumMod val="60000"/>
              <a:lumOff val="40000"/>
              <a:alpha val="40000"/>
            </a:schemeClr>
          </a:outerShdw>
        </a:effectLst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rule-</a:t>
          </a:r>
          <a:r>
            <a:rPr lang="es-ES" sz="1400" kern="1200" dirty="0" err="1" smtClean="0"/>
            <a:t>based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models</a:t>
          </a:r>
          <a:endParaRPr lang="es-ES" sz="1400" kern="1200" dirty="0"/>
        </a:p>
      </dsp:txBody>
      <dsp:txXfrm>
        <a:off x="2858269" y="2596061"/>
        <a:ext cx="2323330" cy="345571"/>
      </dsp:txXfrm>
    </dsp:sp>
    <dsp:sp modelId="{0F532C5D-CC41-4C40-9B9D-9731DCB6A101}">
      <dsp:nvSpPr>
        <dsp:cNvPr id="0" name=""/>
        <dsp:cNvSpPr/>
      </dsp:nvSpPr>
      <dsp:spPr>
        <a:xfrm>
          <a:off x="2858269" y="3028026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interacting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state</a:t>
          </a:r>
          <a:r>
            <a:rPr lang="es-ES" sz="1400" kern="1200" dirty="0" smtClean="0"/>
            <a:t> machines</a:t>
          </a:r>
          <a:endParaRPr lang="es-ES" sz="1400" kern="1200" dirty="0"/>
        </a:p>
      </dsp:txBody>
      <dsp:txXfrm>
        <a:off x="2858269" y="3028026"/>
        <a:ext cx="2323330" cy="345571"/>
      </dsp:txXfrm>
    </dsp:sp>
    <dsp:sp modelId="{1B2A6478-F1D9-4A60-9ECA-A57B3E214D2F}">
      <dsp:nvSpPr>
        <dsp:cNvPr id="0" name=""/>
        <dsp:cNvSpPr/>
      </dsp:nvSpPr>
      <dsp:spPr>
        <a:xfrm>
          <a:off x="2858269" y="3459991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cellular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automata</a:t>
          </a:r>
          <a:endParaRPr lang="es-ES" sz="1400" kern="1200" dirty="0"/>
        </a:p>
      </dsp:txBody>
      <dsp:txXfrm>
        <a:off x="2858269" y="3459991"/>
        <a:ext cx="2323330" cy="345571"/>
      </dsp:txXfrm>
    </dsp:sp>
    <dsp:sp modelId="{C65999C3-A3A3-4172-8033-90E97E20F6A1}">
      <dsp:nvSpPr>
        <dsp:cNvPr id="0" name=""/>
        <dsp:cNvSpPr/>
      </dsp:nvSpPr>
      <dsp:spPr>
        <a:xfrm>
          <a:off x="2858269" y="3891955"/>
          <a:ext cx="2323330" cy="34557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bevelT/>
          <a:extrusionClr>
            <a:schemeClr val="bg1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agent-based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models</a:t>
          </a:r>
          <a:endParaRPr lang="es-ES" sz="1400" kern="1200" dirty="0"/>
        </a:p>
      </dsp:txBody>
      <dsp:txXfrm>
        <a:off x="2858269" y="3891955"/>
        <a:ext cx="2323330" cy="345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DE197-46F2-47D1-A157-D1FFB7ADFC0B}">
      <dsp:nvSpPr>
        <dsp:cNvPr id="0" name=""/>
        <dsp:cNvSpPr/>
      </dsp:nvSpPr>
      <dsp:spPr>
        <a:xfrm>
          <a:off x="2155507" y="2277603"/>
          <a:ext cx="1784985" cy="1784985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err="1" smtClean="0">
              <a:solidFill>
                <a:srgbClr val="FFFF00"/>
              </a:solidFill>
            </a:rPr>
            <a:t>Kinetic</a:t>
          </a:r>
          <a:r>
            <a:rPr lang="es-ES" sz="3200" kern="1200" dirty="0" smtClean="0">
              <a:solidFill>
                <a:srgbClr val="FFFF00"/>
              </a:solidFill>
            </a:rPr>
            <a:t> </a:t>
          </a:r>
          <a:r>
            <a:rPr lang="es-ES" sz="3200" kern="1200" dirty="0" err="1" smtClean="0">
              <a:solidFill>
                <a:srgbClr val="FFFF00"/>
              </a:solidFill>
            </a:rPr>
            <a:t>Model</a:t>
          </a:r>
          <a:endParaRPr lang="es-ES" sz="3200" kern="1200" dirty="0">
            <a:solidFill>
              <a:srgbClr val="FFFF00"/>
            </a:solidFill>
          </a:endParaRPr>
        </a:p>
      </dsp:txBody>
      <dsp:txXfrm>
        <a:off x="2416912" y="2539008"/>
        <a:ext cx="1262175" cy="1262175"/>
      </dsp:txXfrm>
    </dsp:sp>
    <dsp:sp modelId="{2FEB8FEA-B42F-45AB-81FD-2250DB7D870F}">
      <dsp:nvSpPr>
        <dsp:cNvPr id="0" name=""/>
        <dsp:cNvSpPr/>
      </dsp:nvSpPr>
      <dsp:spPr>
        <a:xfrm rot="12900000">
          <a:off x="871449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86E5F-2A31-4510-AE98-FE8EE151C032}">
      <dsp:nvSpPr>
        <dsp:cNvPr id="0" name=""/>
        <dsp:cNvSpPr/>
      </dsp:nvSpPr>
      <dsp:spPr>
        <a:xfrm>
          <a:off x="160123" y="1063372"/>
          <a:ext cx="1695735" cy="13565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Network </a:t>
          </a:r>
          <a:r>
            <a:rPr lang="es-ES" sz="2000" kern="1200" dirty="0" err="1" smtClean="0"/>
            <a:t>Inference</a:t>
          </a:r>
          <a:endParaRPr lang="es-ES" sz="2000" kern="1200" dirty="0"/>
        </a:p>
      </dsp:txBody>
      <dsp:txXfrm>
        <a:off x="199856" y="1103105"/>
        <a:ext cx="1616269" cy="1277122"/>
      </dsp:txXfrm>
    </dsp:sp>
    <dsp:sp modelId="{DD753585-F5F4-4E8E-8F33-2D95BBBED377}">
      <dsp:nvSpPr>
        <dsp:cNvPr id="0" name=""/>
        <dsp:cNvSpPr/>
      </dsp:nvSpPr>
      <dsp:spPr>
        <a:xfrm rot="16200000">
          <a:off x="2292993" y="1180352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5A6BC-F194-46C5-B0BD-98BA419CE9BA}">
      <dsp:nvSpPr>
        <dsp:cNvPr id="0" name=""/>
        <dsp:cNvSpPr/>
      </dsp:nvSpPr>
      <dsp:spPr>
        <a:xfrm>
          <a:off x="2200132" y="1411"/>
          <a:ext cx="1695735" cy="13565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Parametric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Identification</a:t>
          </a:r>
          <a:endParaRPr lang="es-ES" sz="2000" kern="1200" dirty="0"/>
        </a:p>
      </dsp:txBody>
      <dsp:txXfrm>
        <a:off x="2239865" y="41144"/>
        <a:ext cx="1616269" cy="1277122"/>
      </dsp:txXfrm>
    </dsp:sp>
    <dsp:sp modelId="{AF73CC03-1C69-4398-B2A1-88919D602372}">
      <dsp:nvSpPr>
        <dsp:cNvPr id="0" name=""/>
        <dsp:cNvSpPr/>
      </dsp:nvSpPr>
      <dsp:spPr>
        <a:xfrm rot="19500000">
          <a:off x="3714536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41430-1BB6-4DD4-B227-C6CD9B96012A}">
      <dsp:nvSpPr>
        <dsp:cNvPr id="0" name=""/>
        <dsp:cNvSpPr/>
      </dsp:nvSpPr>
      <dsp:spPr>
        <a:xfrm>
          <a:off x="4240140" y="1063372"/>
          <a:ext cx="1695735" cy="13565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Identifiability</a:t>
          </a: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Analysis</a:t>
          </a:r>
          <a:endParaRPr lang="es-ES" sz="2000" kern="1200" dirty="0"/>
        </a:p>
      </dsp:txBody>
      <dsp:txXfrm>
        <a:off x="4279873" y="1103105"/>
        <a:ext cx="1616269" cy="1277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8A9EA-E54B-43A3-8E07-FF9BDD436681}">
      <dsp:nvSpPr>
        <dsp:cNvPr id="0" name=""/>
        <dsp:cNvSpPr/>
      </dsp:nvSpPr>
      <dsp:spPr>
        <a:xfrm>
          <a:off x="0" y="1402740"/>
          <a:ext cx="2539999" cy="12699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 smtClean="0"/>
            <a:t>Continuous</a:t>
          </a:r>
          <a:r>
            <a:rPr lang="es-ES" sz="2400" kern="1200" dirty="0" smtClean="0"/>
            <a:t> </a:t>
          </a:r>
          <a:r>
            <a:rPr lang="es-ES" sz="2400" kern="1200" dirty="0" err="1" smtClean="0"/>
            <a:t>Optimal</a:t>
          </a:r>
          <a:r>
            <a:rPr lang="es-ES" sz="2400" kern="1200" dirty="0" smtClean="0"/>
            <a:t> Control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 smtClean="0"/>
            <a:t>Problem</a:t>
          </a:r>
          <a:endParaRPr lang="es-ES" sz="2400" kern="1200" dirty="0"/>
        </a:p>
      </dsp:txBody>
      <dsp:txXfrm>
        <a:off x="37197" y="1439937"/>
        <a:ext cx="2465605" cy="1195605"/>
      </dsp:txXfrm>
    </dsp:sp>
    <dsp:sp modelId="{AA5B6914-4238-4861-BB19-8A599F175A4D}">
      <dsp:nvSpPr>
        <dsp:cNvPr id="0" name=""/>
        <dsp:cNvSpPr/>
      </dsp:nvSpPr>
      <dsp:spPr>
        <a:xfrm rot="19444826">
          <a:off x="2420716" y="1641620"/>
          <a:ext cx="1254566" cy="56250"/>
        </a:xfrm>
        <a:custGeom>
          <a:avLst/>
          <a:gdLst/>
          <a:ahLst/>
          <a:cxnLst/>
          <a:rect l="0" t="0" r="0" b="0"/>
          <a:pathLst>
            <a:path>
              <a:moveTo>
                <a:pt x="0" y="28125"/>
              </a:moveTo>
              <a:lnTo>
                <a:pt x="1254566" y="28125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headEnd type="none" w="med" len="med"/>
          <a:tailEnd type="arrow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3016635" y="1638381"/>
        <a:ext cx="62728" cy="62728"/>
      </dsp:txXfrm>
    </dsp:sp>
    <dsp:sp modelId="{AF8F4EEA-53AE-4275-A5CA-2CF14DD8E514}">
      <dsp:nvSpPr>
        <dsp:cNvPr id="0" name=""/>
        <dsp:cNvSpPr/>
      </dsp:nvSpPr>
      <dsp:spPr>
        <a:xfrm>
          <a:off x="3556000" y="666750"/>
          <a:ext cx="2539999" cy="126999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Control </a:t>
          </a:r>
          <a:r>
            <a:rPr lang="es-ES" sz="2400" kern="1200" dirty="0" err="1" smtClean="0"/>
            <a:t>parameterization</a:t>
          </a:r>
          <a:endParaRPr lang="es-ES" sz="2400" kern="1200" dirty="0"/>
        </a:p>
      </dsp:txBody>
      <dsp:txXfrm>
        <a:off x="3593197" y="703947"/>
        <a:ext cx="2465605" cy="1195605"/>
      </dsp:txXfrm>
    </dsp:sp>
    <dsp:sp modelId="{CE822F98-3E96-43BB-852A-88F099F87E77}">
      <dsp:nvSpPr>
        <dsp:cNvPr id="0" name=""/>
        <dsp:cNvSpPr/>
      </dsp:nvSpPr>
      <dsp:spPr>
        <a:xfrm rot="3231620">
          <a:off x="2186626" y="2705245"/>
          <a:ext cx="1722747" cy="56250"/>
        </a:xfrm>
        <a:custGeom>
          <a:avLst/>
          <a:gdLst/>
          <a:ahLst/>
          <a:cxnLst/>
          <a:rect l="0" t="0" r="0" b="0"/>
          <a:pathLst>
            <a:path>
              <a:moveTo>
                <a:pt x="0" y="28125"/>
              </a:moveTo>
              <a:lnTo>
                <a:pt x="1722747" y="28125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headEnd type="none" w="med" len="med"/>
          <a:tailEnd type="arrow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3004931" y="2690301"/>
        <a:ext cx="86137" cy="86137"/>
      </dsp:txXfrm>
    </dsp:sp>
    <dsp:sp modelId="{B02321C5-933A-4D01-BACE-E276CB586F1E}">
      <dsp:nvSpPr>
        <dsp:cNvPr id="0" name=""/>
        <dsp:cNvSpPr/>
      </dsp:nvSpPr>
      <dsp:spPr>
        <a:xfrm>
          <a:off x="3556000" y="2794000"/>
          <a:ext cx="2539999" cy="126999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 smtClean="0"/>
            <a:t>State</a:t>
          </a:r>
          <a:r>
            <a:rPr lang="es-ES" sz="2400" kern="1200" dirty="0" smtClean="0"/>
            <a:t> &amp; Control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 smtClean="0"/>
            <a:t>parameterization</a:t>
          </a:r>
          <a:endParaRPr lang="es-ES" sz="2400" kern="1200" dirty="0"/>
        </a:p>
      </dsp:txBody>
      <dsp:txXfrm>
        <a:off x="3593197" y="2831197"/>
        <a:ext cx="2465605" cy="11956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56188-4B5D-42D1-B2D4-265CDD47EDE0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err="1" smtClean="0">
              <a:solidFill>
                <a:srgbClr val="FFFF00"/>
              </a:solidFill>
            </a:rPr>
            <a:t>Explanation</a:t>
          </a:r>
          <a:r>
            <a:rPr lang="es-ES" sz="1900" b="1" kern="1200" dirty="0" smtClean="0">
              <a:solidFill>
                <a:srgbClr val="FFFF00"/>
              </a:solidFill>
            </a:rPr>
            <a:t> / </a:t>
          </a:r>
          <a:r>
            <a:rPr lang="es-ES" sz="1900" b="1" kern="1200" dirty="0" err="1" smtClean="0">
              <a:solidFill>
                <a:srgbClr val="FFFF00"/>
              </a:solidFill>
            </a:rPr>
            <a:t>prediction</a:t>
          </a:r>
          <a:r>
            <a:rPr lang="es-ES" sz="1900" b="1" kern="1200" dirty="0" smtClean="0">
              <a:solidFill>
                <a:srgbClr val="FFFF00"/>
              </a:solidFill>
            </a:rPr>
            <a:t> of DYNAMICS</a:t>
          </a:r>
          <a:endParaRPr lang="es-ES" sz="1900" b="1" kern="1200" dirty="0">
            <a:solidFill>
              <a:srgbClr val="FFFF00"/>
            </a:solidFill>
          </a:endParaRPr>
        </a:p>
      </dsp:txBody>
      <dsp:txXfrm>
        <a:off x="0" y="3059187"/>
        <a:ext cx="6096000" cy="1004093"/>
      </dsp:txXfrm>
    </dsp:sp>
    <dsp:sp modelId="{AE0BC28F-A99E-4E49-8284-FDF2A9A23692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OPTIMAL CONTROL</a:t>
          </a:r>
          <a:endParaRPr lang="es-ES" sz="2800" b="1" kern="1200" dirty="0"/>
        </a:p>
      </dsp:txBody>
      <dsp:txXfrm rot="10800000">
        <a:off x="0" y="1529953"/>
        <a:ext cx="6096000" cy="1003437"/>
      </dsp:txXfrm>
    </dsp:sp>
    <dsp:sp modelId="{4CB5B8C6-8CBB-4A4E-ACFD-41441308FD6A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rgbClr val="FFFF00"/>
              </a:solidFill>
            </a:rPr>
            <a:t>OPTIMALITY PRINCIPLE</a:t>
          </a:r>
          <a:endParaRPr lang="es-ES" sz="1900" b="1" kern="1200" dirty="0">
            <a:solidFill>
              <a:srgbClr val="FFFF00"/>
            </a:solidFill>
          </a:endParaRPr>
        </a:p>
      </dsp:txBody>
      <dsp:txXfrm rot="-10800000">
        <a:off x="0" y="718"/>
        <a:ext cx="6096000" cy="542047"/>
      </dsp:txXfrm>
    </dsp:sp>
    <dsp:sp modelId="{89911F16-F633-4434-8920-586FE17CB2AF}">
      <dsp:nvSpPr>
        <dsp:cNvPr id="0" name=""/>
        <dsp:cNvSpPr/>
      </dsp:nvSpPr>
      <dsp:spPr>
        <a:xfrm>
          <a:off x="0" y="542766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Dynamic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Model</a:t>
          </a:r>
          <a:endParaRPr lang="es-ES" sz="2000" kern="1200" dirty="0" smtClean="0"/>
        </a:p>
      </dsp:txBody>
      <dsp:txXfrm>
        <a:off x="0" y="542766"/>
        <a:ext cx="3047999" cy="461744"/>
      </dsp:txXfrm>
    </dsp:sp>
    <dsp:sp modelId="{1A2A3848-2D40-4CC6-B89B-4565472C3C0C}">
      <dsp:nvSpPr>
        <dsp:cNvPr id="0" name=""/>
        <dsp:cNvSpPr/>
      </dsp:nvSpPr>
      <dsp:spPr>
        <a:xfrm>
          <a:off x="3048000" y="542766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Constraints</a:t>
          </a:r>
          <a:endParaRPr lang="es-ES" sz="2000" kern="1200" dirty="0"/>
        </a:p>
      </dsp:txBody>
      <dsp:txXfrm>
        <a:off x="3048000" y="542766"/>
        <a:ext cx="3047999" cy="4617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56188-4B5D-42D1-B2D4-265CDD47EDE0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err="1" smtClean="0">
              <a:solidFill>
                <a:srgbClr val="FFFF00"/>
              </a:solidFill>
            </a:rPr>
            <a:t>Explanation</a:t>
          </a:r>
          <a:r>
            <a:rPr lang="es-ES" sz="1900" b="1" kern="1200" dirty="0" smtClean="0">
              <a:solidFill>
                <a:srgbClr val="FFFF00"/>
              </a:solidFill>
            </a:rPr>
            <a:t> / </a:t>
          </a:r>
          <a:r>
            <a:rPr lang="es-ES" sz="1900" b="1" kern="1200" dirty="0" err="1" smtClean="0">
              <a:solidFill>
                <a:srgbClr val="FFFF00"/>
              </a:solidFill>
            </a:rPr>
            <a:t>prediction</a:t>
          </a:r>
          <a:r>
            <a:rPr lang="es-ES" sz="1900" b="1" kern="1200" dirty="0" smtClean="0">
              <a:solidFill>
                <a:srgbClr val="FFFF00"/>
              </a:solidFill>
            </a:rPr>
            <a:t> of DYNAMICS</a:t>
          </a:r>
          <a:endParaRPr lang="es-ES" sz="1900" b="1" kern="1200" dirty="0">
            <a:solidFill>
              <a:srgbClr val="FFFF00"/>
            </a:solidFill>
          </a:endParaRPr>
        </a:p>
      </dsp:txBody>
      <dsp:txXfrm>
        <a:off x="0" y="3059187"/>
        <a:ext cx="6096000" cy="1004093"/>
      </dsp:txXfrm>
    </dsp:sp>
    <dsp:sp modelId="{AE0BC28F-A99E-4E49-8284-FDF2A9A23692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OPTIMAL CONTROL</a:t>
          </a:r>
          <a:endParaRPr lang="es-ES" sz="2800" b="1" kern="1200" dirty="0"/>
        </a:p>
      </dsp:txBody>
      <dsp:txXfrm rot="10800000">
        <a:off x="0" y="1529953"/>
        <a:ext cx="6096000" cy="1003437"/>
      </dsp:txXfrm>
    </dsp:sp>
    <dsp:sp modelId="{4CB5B8C6-8CBB-4A4E-ACFD-41441308FD6A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rgbClr val="FFFF00"/>
              </a:solidFill>
            </a:rPr>
            <a:t>OPTIMALITY PRINCIPLE</a:t>
          </a:r>
          <a:endParaRPr lang="es-ES" sz="1900" b="1" kern="1200" dirty="0">
            <a:solidFill>
              <a:srgbClr val="FFFF00"/>
            </a:solidFill>
          </a:endParaRPr>
        </a:p>
      </dsp:txBody>
      <dsp:txXfrm rot="-10800000">
        <a:off x="0" y="718"/>
        <a:ext cx="6096000" cy="542047"/>
      </dsp:txXfrm>
    </dsp:sp>
    <dsp:sp modelId="{89911F16-F633-4434-8920-586FE17CB2AF}">
      <dsp:nvSpPr>
        <dsp:cNvPr id="0" name=""/>
        <dsp:cNvSpPr/>
      </dsp:nvSpPr>
      <dsp:spPr>
        <a:xfrm>
          <a:off x="0" y="542766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Dynamic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Model</a:t>
          </a:r>
          <a:endParaRPr lang="es-ES" sz="2000" kern="1200" dirty="0" smtClean="0"/>
        </a:p>
      </dsp:txBody>
      <dsp:txXfrm>
        <a:off x="0" y="542766"/>
        <a:ext cx="3047999" cy="461744"/>
      </dsp:txXfrm>
    </dsp:sp>
    <dsp:sp modelId="{1A2A3848-2D40-4CC6-B89B-4565472C3C0C}">
      <dsp:nvSpPr>
        <dsp:cNvPr id="0" name=""/>
        <dsp:cNvSpPr/>
      </dsp:nvSpPr>
      <dsp:spPr>
        <a:xfrm>
          <a:off x="3048000" y="542766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Constraints</a:t>
          </a:r>
          <a:endParaRPr lang="es-ES" sz="2000" kern="1200" dirty="0"/>
        </a:p>
      </dsp:txBody>
      <dsp:txXfrm>
        <a:off x="3048000" y="542766"/>
        <a:ext cx="3047999" cy="461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F4DAC-D521-47B6-97B8-4BF1F0EBD806}">
      <dsp:nvSpPr>
        <dsp:cNvPr id="0" name=""/>
        <dsp:cNvSpPr/>
      </dsp:nvSpPr>
      <dsp:spPr>
        <a:xfrm>
          <a:off x="1380422" y="249817"/>
          <a:ext cx="3413760" cy="3413760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Experiments</a:t>
          </a:r>
          <a:endParaRPr lang="es-ES" sz="1700" kern="1200" dirty="0"/>
        </a:p>
      </dsp:txBody>
      <dsp:txXfrm>
        <a:off x="3192560" y="957360"/>
        <a:ext cx="1259840" cy="934720"/>
      </dsp:txXfrm>
    </dsp:sp>
    <dsp:sp modelId="{CCD491BF-1DD5-468A-BEEE-0FB05048B410}">
      <dsp:nvSpPr>
        <dsp:cNvPr id="0" name=""/>
        <dsp:cNvSpPr/>
      </dsp:nvSpPr>
      <dsp:spPr>
        <a:xfrm>
          <a:off x="1380422" y="364422"/>
          <a:ext cx="3413760" cy="3413760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Study</a:t>
          </a:r>
          <a:r>
            <a:rPr lang="es-ES" sz="1700" kern="1200" dirty="0" smtClean="0"/>
            <a:t> data</a:t>
          </a:r>
          <a:endParaRPr lang="es-ES" sz="1700" kern="1200" dirty="0"/>
        </a:p>
      </dsp:txBody>
      <dsp:txXfrm>
        <a:off x="3192560" y="2135920"/>
        <a:ext cx="1259840" cy="934720"/>
      </dsp:txXfrm>
    </dsp:sp>
    <dsp:sp modelId="{F9E9395C-BAD3-49A3-90C2-F6B23BE3A3ED}">
      <dsp:nvSpPr>
        <dsp:cNvPr id="0" name=""/>
        <dsp:cNvSpPr/>
      </dsp:nvSpPr>
      <dsp:spPr>
        <a:xfrm>
          <a:off x="1265817" y="364422"/>
          <a:ext cx="3413760" cy="3413760"/>
        </a:xfrm>
        <a:prstGeom prst="pie">
          <a:avLst>
            <a:gd name="adj1" fmla="val 5400000"/>
            <a:gd name="adj2" fmla="val 10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err="1" smtClean="0">
              <a:solidFill>
                <a:srgbClr val="FFFF00"/>
              </a:solidFill>
            </a:rPr>
            <a:t>Hypothesis</a:t>
          </a:r>
          <a:endParaRPr lang="es-ES" sz="1700" b="1" kern="1200" dirty="0">
            <a:solidFill>
              <a:srgbClr val="FFFF00"/>
            </a:solidFill>
          </a:endParaRPr>
        </a:p>
      </dsp:txBody>
      <dsp:txXfrm>
        <a:off x="1607600" y="2135920"/>
        <a:ext cx="1259840" cy="934720"/>
      </dsp:txXfrm>
    </dsp:sp>
    <dsp:sp modelId="{06BBF204-2506-41D1-AADD-36F60996CF2F}">
      <dsp:nvSpPr>
        <dsp:cNvPr id="0" name=""/>
        <dsp:cNvSpPr/>
      </dsp:nvSpPr>
      <dsp:spPr>
        <a:xfrm>
          <a:off x="1265817" y="249817"/>
          <a:ext cx="3413760" cy="3413760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Test</a:t>
          </a:r>
          <a:endParaRPr lang="es-ES" sz="1700" kern="1200" dirty="0"/>
        </a:p>
      </dsp:txBody>
      <dsp:txXfrm>
        <a:off x="1607600" y="957360"/>
        <a:ext cx="1259840" cy="934720"/>
      </dsp:txXfrm>
    </dsp:sp>
    <dsp:sp modelId="{594F645F-0E1D-4E7D-ABB9-189D43382D34}">
      <dsp:nvSpPr>
        <dsp:cNvPr id="0" name=""/>
        <dsp:cNvSpPr/>
      </dsp:nvSpPr>
      <dsp:spPr>
        <a:xfrm>
          <a:off x="1169094" y="38489"/>
          <a:ext cx="3836416" cy="383641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05B80-9058-428A-91C4-D03C5D9D352D}">
      <dsp:nvSpPr>
        <dsp:cNvPr id="0" name=""/>
        <dsp:cNvSpPr/>
      </dsp:nvSpPr>
      <dsp:spPr>
        <a:xfrm>
          <a:off x="1169094" y="153094"/>
          <a:ext cx="3836416" cy="383641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22928-F4D5-4DED-88DB-24F4CDC22F41}">
      <dsp:nvSpPr>
        <dsp:cNvPr id="0" name=""/>
        <dsp:cNvSpPr/>
      </dsp:nvSpPr>
      <dsp:spPr>
        <a:xfrm>
          <a:off x="1054489" y="153094"/>
          <a:ext cx="3836416" cy="383641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4537-619C-4D19-ABB7-86857930D6E6}">
      <dsp:nvSpPr>
        <dsp:cNvPr id="0" name=""/>
        <dsp:cNvSpPr/>
      </dsp:nvSpPr>
      <dsp:spPr>
        <a:xfrm>
          <a:off x="1054489" y="38489"/>
          <a:ext cx="3836416" cy="383641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56188-4B5D-42D1-B2D4-265CDD47EDE0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rgbClr val="FFFF00"/>
              </a:solidFill>
            </a:rPr>
            <a:t>OPTIMALITY PRINCIPLE</a:t>
          </a:r>
          <a:endParaRPr lang="es-ES" sz="1900" b="1" kern="1200" dirty="0">
            <a:solidFill>
              <a:srgbClr val="FFFF00"/>
            </a:solidFill>
          </a:endParaRPr>
        </a:p>
      </dsp:txBody>
      <dsp:txXfrm>
        <a:off x="0" y="3059187"/>
        <a:ext cx="6096000" cy="1004093"/>
      </dsp:txXfrm>
    </dsp:sp>
    <dsp:sp modelId="{AE0BC28F-A99E-4E49-8284-FDF2A9A23692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INVERSE OPTIMAL CONTROL</a:t>
          </a:r>
          <a:endParaRPr lang="es-ES" sz="2800" b="1" kern="1200" dirty="0"/>
        </a:p>
      </dsp:txBody>
      <dsp:txXfrm rot="10800000">
        <a:off x="0" y="1529953"/>
        <a:ext cx="6096000" cy="1003437"/>
      </dsp:txXfrm>
    </dsp:sp>
    <dsp:sp modelId="{4CB5B8C6-8CBB-4A4E-ACFD-41441308FD6A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err="1" smtClean="0">
              <a:solidFill>
                <a:srgbClr val="FFFF00"/>
              </a:solidFill>
            </a:rPr>
            <a:t>Dynamic</a:t>
          </a:r>
          <a:r>
            <a:rPr lang="es-ES" sz="1900" b="1" kern="1200" dirty="0" smtClean="0">
              <a:solidFill>
                <a:srgbClr val="FFFF00"/>
              </a:solidFill>
            </a:rPr>
            <a:t> data (time-series)</a:t>
          </a:r>
          <a:endParaRPr lang="es-ES" sz="1900" b="1" kern="1200" dirty="0">
            <a:solidFill>
              <a:srgbClr val="FFFF00"/>
            </a:solidFill>
          </a:endParaRPr>
        </a:p>
      </dsp:txBody>
      <dsp:txXfrm rot="-10800000">
        <a:off x="0" y="718"/>
        <a:ext cx="6096000" cy="542047"/>
      </dsp:txXfrm>
    </dsp:sp>
    <dsp:sp modelId="{89911F16-F633-4434-8920-586FE17CB2AF}">
      <dsp:nvSpPr>
        <dsp:cNvPr id="0" name=""/>
        <dsp:cNvSpPr/>
      </dsp:nvSpPr>
      <dsp:spPr>
        <a:xfrm>
          <a:off x="0" y="542766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Dynamic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Model</a:t>
          </a:r>
          <a:endParaRPr lang="es-ES" sz="2000" kern="1200" dirty="0" smtClean="0"/>
        </a:p>
      </dsp:txBody>
      <dsp:txXfrm>
        <a:off x="0" y="542766"/>
        <a:ext cx="3047999" cy="461744"/>
      </dsp:txXfrm>
    </dsp:sp>
    <dsp:sp modelId="{1A2A3848-2D40-4CC6-B89B-4565472C3C0C}">
      <dsp:nvSpPr>
        <dsp:cNvPr id="0" name=""/>
        <dsp:cNvSpPr/>
      </dsp:nvSpPr>
      <dsp:spPr>
        <a:xfrm>
          <a:off x="3048000" y="542766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Constraints</a:t>
          </a:r>
          <a:endParaRPr lang="es-ES" sz="2000" kern="1200" dirty="0"/>
        </a:p>
      </dsp:txBody>
      <dsp:txXfrm>
        <a:off x="3048000" y="542766"/>
        <a:ext cx="3047999" cy="461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A6A559A-16E4-4486-BA76-CE1AF7EC4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67" tIns="48384" rIns="96767" bIns="48384" numCol="1" anchor="t" anchorCtr="0" compatLnSpc="1">
            <a:prstTxWarp prst="textNoShape">
              <a:avLst/>
            </a:prstTxWarp>
          </a:bodyPr>
          <a:lstStyle>
            <a:lvl1pPr defTabSz="96785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67" tIns="48384" rIns="96767" bIns="48384" numCol="1" anchor="t" anchorCtr="0" compatLnSpc="1">
            <a:prstTxWarp prst="textNoShape">
              <a:avLst/>
            </a:prstTxWarp>
          </a:bodyPr>
          <a:lstStyle>
            <a:lvl1pPr algn="r" defTabSz="96785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67" tIns="48384" rIns="96767" bIns="48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Haga clic para modificar el estilo de texto del patrón</a:t>
            </a:r>
          </a:p>
          <a:p>
            <a:pPr lvl="1"/>
            <a:r>
              <a:rPr lang="en-US" noProof="0" smtClean="0"/>
              <a:t>Segundo nivel</a:t>
            </a:r>
          </a:p>
          <a:p>
            <a:pPr lvl="2"/>
            <a:r>
              <a:rPr lang="en-US" noProof="0" smtClean="0"/>
              <a:t>Tercer nivel</a:t>
            </a:r>
          </a:p>
          <a:p>
            <a:pPr lvl="3"/>
            <a:r>
              <a:rPr lang="en-US" noProof="0" smtClean="0"/>
              <a:t>Cuarto nivel</a:t>
            </a:r>
          </a:p>
          <a:p>
            <a:pPr lvl="4"/>
            <a:r>
              <a:rPr lang="en-US" noProof="0" smtClean="0"/>
              <a:t>Quinto nivel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67" tIns="48384" rIns="96767" bIns="48384" numCol="1" anchor="b" anchorCtr="0" compatLnSpc="1">
            <a:prstTxWarp prst="textNoShape">
              <a:avLst/>
            </a:prstTxWarp>
          </a:bodyPr>
          <a:lstStyle>
            <a:lvl1pPr defTabSz="96785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67" tIns="48384" rIns="96767" bIns="48384" numCol="1" anchor="b" anchorCtr="0" compatLnSpc="1">
            <a:prstTxWarp prst="textNoShape">
              <a:avLst/>
            </a:prstTxWarp>
          </a:bodyPr>
          <a:lstStyle>
            <a:lvl1pPr algn="r" defTabSz="967851">
              <a:defRPr sz="1300">
                <a:latin typeface="Arial" charset="0"/>
              </a:defRPr>
            </a:lvl1pPr>
          </a:lstStyle>
          <a:p>
            <a:pPr>
              <a:defRPr/>
            </a:pPr>
            <a:fld id="{6D64481E-2ACC-4E7E-A262-74B7D5E0B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35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285792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76266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4507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980014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4481E-2ACC-4E7E-A262-74B7D5E0B14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1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4481E-2ACC-4E7E-A262-74B7D5E0B14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7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4481E-2ACC-4E7E-A262-74B7D5E0B14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46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4481E-2ACC-4E7E-A262-74B7D5E0B14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9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4481E-2ACC-4E7E-A262-74B7D5E0B14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89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4481E-2ACC-4E7E-A262-74B7D5E0B14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05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69621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524990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920712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003883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013574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6905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Marcador de imagen de diapositiva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38915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248352D2-4B32-415B-B00F-8BEE6622249A}" type="slidenum">
              <a:rPr lang="en-US" smtClean="0"/>
              <a:pPr defTabSz="966788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212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Marcador de imagen de diapositiva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43011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693EBAD3-F902-4168-8D30-F3516C2ED50E}" type="slidenum">
              <a:rPr lang="en-US" smtClean="0"/>
              <a:pPr defTabSz="966788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404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24556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16337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868057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16337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39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cambiar el estilo de título	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14576-0F80-4494-AED6-F328191B1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FF1A5-F884-40D4-A338-50322ECF5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D8A5-F314-468F-A676-A511C281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71CCF-A764-4C73-96B4-D8617A366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E6A4D-DE24-4311-A5CA-2113BAA16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A6C47-28C6-4FB8-8A8C-60B70E841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512D2-7462-4F4B-9A11-8CCF9F11B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0F52B-E1C3-4CB0-8444-6226BF3ED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B4EC-A25B-44D5-92BF-EA2AEBA14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4C36D-E031-473D-BAC8-FA135C3C8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E386-83FA-489B-AB3A-08D3ED1D0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0628C67-F9D0-4035-9A6A-5CDCFD505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.jpeg"/><Relationship Id="rId10" Type="http://schemas.openxmlformats.org/officeDocument/2006/relationships/image" Target="../media/image117.jpeg"/><Relationship Id="rId4" Type="http://schemas.openxmlformats.org/officeDocument/2006/relationships/image" Target="../media/image112.png"/><Relationship Id="rId9" Type="http://schemas.openxmlformats.org/officeDocument/2006/relationships/image" Target="../media/image116.jpeg"/><Relationship Id="rId1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66750" y="1524000"/>
            <a:ext cx="8001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Optimality </a:t>
            </a:r>
            <a:r>
              <a:rPr lang="en-US" sz="3600" b="1" dirty="0" smtClean="0"/>
              <a:t>Principles </a:t>
            </a:r>
            <a:r>
              <a:rPr lang="en-US" sz="3600" b="1" dirty="0"/>
              <a:t>and </a:t>
            </a:r>
            <a:r>
              <a:rPr lang="en-US" sz="3600" b="1" dirty="0" smtClean="0"/>
              <a:t>Identification </a:t>
            </a:r>
            <a:r>
              <a:rPr lang="en-US" sz="3600" b="1" dirty="0"/>
              <a:t>of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Dynamic Models </a:t>
            </a:r>
            <a:r>
              <a:rPr lang="en-US" sz="3600" b="1" dirty="0"/>
              <a:t>of </a:t>
            </a:r>
            <a:r>
              <a:rPr lang="en-US" sz="3600" b="1" dirty="0" smtClean="0"/>
              <a:t>Biosystems</a:t>
            </a:r>
            <a:endParaRPr lang="en-US" sz="3200" b="1" dirty="0" smtClean="0"/>
          </a:p>
        </p:txBody>
      </p:sp>
      <p:sp>
        <p:nvSpPr>
          <p:cNvPr id="675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8006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 smtClean="0">
                <a:solidFill>
                  <a:schemeClr val="tx2"/>
                </a:solidFill>
              </a:rPr>
              <a:t>Julio R. </a:t>
            </a:r>
            <a:r>
              <a:rPr lang="pt-BR" sz="2400" b="1" dirty="0" err="1" smtClean="0">
                <a:solidFill>
                  <a:schemeClr val="tx2"/>
                </a:solidFill>
              </a:rPr>
              <a:t>Banga</a:t>
            </a:r>
            <a:endParaRPr lang="pt-BR" sz="24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t-BR" sz="24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dirty="0" smtClean="0"/>
              <a:t>IIM-CSIC, Vigo, </a:t>
            </a:r>
            <a:r>
              <a:rPr lang="pt-BR" sz="2400" dirty="0" err="1" smtClean="0"/>
              <a:t>Spain</a:t>
            </a:r>
            <a:endParaRPr lang="pt-B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t-BR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pt-BR" sz="2000" dirty="0" smtClean="0"/>
              <a:t>julio@iim.csic.es</a:t>
            </a:r>
          </a:p>
          <a:p>
            <a:pPr eaLnBrk="1" hangingPunct="1">
              <a:lnSpc>
                <a:spcPct val="80000"/>
              </a:lnSpc>
              <a:defRPr/>
            </a:pPr>
            <a:endParaRPr lang="pt-BR" sz="2400" dirty="0" smtClean="0"/>
          </a:p>
        </p:txBody>
      </p:sp>
      <p:pic>
        <p:nvPicPr>
          <p:cNvPr id="246786" name="Picture 2" descr="http://documenta.wi.csic.es/alfresco/downloadpublic/direct/workspace/SpacesStore/1c2910f7-b95d-4759-b779-32eb2f70f32c/CS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86200"/>
            <a:ext cx="1790700" cy="709118"/>
          </a:xfrm>
          <a:prstGeom prst="rect">
            <a:avLst/>
          </a:prstGeom>
          <a:noFill/>
        </p:spPr>
      </p:pic>
      <p:pic>
        <p:nvPicPr>
          <p:cNvPr id="2478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5638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457200" y="-144463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1800" b="1" kern="0" dirty="0" smtClean="0"/>
              <a:t>CUNY-Courant Seminar in Symbolic-Numeric Computing</a:t>
            </a:r>
          </a:p>
          <a:p>
            <a:r>
              <a:rPr lang="es-ES" sz="1800" dirty="0">
                <a:effectLst/>
              </a:rPr>
              <a:t>CUNY </a:t>
            </a:r>
            <a:r>
              <a:rPr lang="es-ES" sz="1800" dirty="0" err="1">
                <a:effectLst/>
              </a:rPr>
              <a:t>Graduate</a:t>
            </a:r>
            <a:r>
              <a:rPr lang="es-ES" sz="1800" dirty="0">
                <a:effectLst/>
              </a:rPr>
              <a:t> </a:t>
            </a:r>
            <a:r>
              <a:rPr lang="es-ES" sz="1800" dirty="0" smtClean="0">
                <a:effectLst/>
              </a:rPr>
              <a:t>Center</a:t>
            </a:r>
            <a:r>
              <a:rPr lang="es-ES" sz="1800" kern="0" dirty="0"/>
              <a:t>, Friday, </a:t>
            </a:r>
            <a:r>
              <a:rPr lang="es-ES" sz="1800" kern="0" dirty="0" err="1"/>
              <a:t>May</a:t>
            </a:r>
            <a:r>
              <a:rPr lang="es-ES" sz="1800" kern="0" dirty="0"/>
              <a:t> 11, 2018</a:t>
            </a:r>
            <a:endParaRPr lang="es-ES" sz="1800" dirty="0">
              <a:effectLst/>
            </a:endParaRPr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98438"/>
            <a:ext cx="1038225" cy="65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1015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754497647"/>
              </p:ext>
            </p:extLst>
          </p:nvPr>
        </p:nvGraphicFramePr>
        <p:xfrm>
          <a:off x="838200" y="1143000"/>
          <a:ext cx="7010400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914400" y="6172200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Machado et al</a:t>
            </a:r>
            <a:r>
              <a:rPr lang="es-ES" sz="1400" dirty="0" smtClean="0"/>
              <a:t>. (2011) </a:t>
            </a:r>
            <a:r>
              <a:rPr lang="en-US" sz="1400" dirty="0"/>
              <a:t>Modeling formalisms in Systems </a:t>
            </a:r>
            <a:r>
              <a:rPr lang="en-US" sz="1400" dirty="0" smtClean="0"/>
              <a:t>Biology.</a:t>
            </a:r>
            <a:r>
              <a:rPr lang="es-ES" sz="1400" dirty="0" smtClean="0"/>
              <a:t> </a:t>
            </a:r>
            <a:r>
              <a:rPr lang="es-ES" sz="1400" dirty="0"/>
              <a:t>AMB Express 2011, 1:45</a:t>
            </a:r>
          </a:p>
        </p:txBody>
      </p:sp>
    </p:spTree>
    <p:extLst>
      <p:ext uri="{BB962C8B-B14F-4D97-AF65-F5344CB8AC3E}">
        <p14:creationId xmlns:p14="http://schemas.microsoft.com/office/powerpoint/2010/main" val="23107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38912" cy="8945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968" y="1676400"/>
            <a:ext cx="2771775" cy="3886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142" y="5963445"/>
            <a:ext cx="45434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38912" cy="8945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79057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04800" y="1752600"/>
            <a:ext cx="4648200" cy="4267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38912" cy="8945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133600"/>
            <a:ext cx="3766511" cy="18288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38197" y="4337956"/>
            <a:ext cx="346171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Kinetic model</a:t>
            </a:r>
          </a:p>
          <a:p>
            <a:pPr algn="ctr"/>
            <a:r>
              <a:rPr lang="en-US" b="1" dirty="0" smtClean="0"/>
              <a:t>(ODEs)</a:t>
            </a:r>
            <a:endParaRPr lang="en-U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943600" y="2667000"/>
            <a:ext cx="30480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 smtClean="0"/>
              <a:t>Kinetic parameters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 smtClean="0"/>
              <a:t>Optimal controls 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i</a:t>
            </a:r>
            <a:endParaRPr lang="en-US" b="1" baseline="-25000" dirty="0" smtClean="0"/>
          </a:p>
          <a:p>
            <a:pPr marL="285750" indent="-285750">
              <a:buFontTx/>
              <a:buChar char="-"/>
            </a:pPr>
            <a:endParaRPr lang="en-US" b="1" baseline="-25000" dirty="0" smtClean="0"/>
          </a:p>
          <a:p>
            <a:pPr marL="285750" indent="-285750">
              <a:buFontTx/>
              <a:buChar char="-"/>
            </a:pPr>
            <a:endParaRPr lang="en-US" b="1" baseline="-25000" dirty="0"/>
          </a:p>
          <a:p>
            <a:pPr marL="285750" indent="-285750">
              <a:buFontTx/>
              <a:buChar char="-"/>
            </a:pPr>
            <a:r>
              <a:rPr lang="en-US" b="1" dirty="0" smtClean="0"/>
              <a:t>Optimality principle</a:t>
            </a:r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8198" y="5410200"/>
            <a:ext cx="346171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Possible cost functions</a:t>
            </a:r>
            <a:endParaRPr lang="en-US" b="1" dirty="0"/>
          </a:p>
        </p:txBody>
      </p:sp>
      <p:sp>
        <p:nvSpPr>
          <p:cNvPr id="8" name="Flecha derecha 7"/>
          <p:cNvSpPr/>
          <p:nvPr/>
        </p:nvSpPr>
        <p:spPr bwMode="auto">
          <a:xfrm>
            <a:off x="5181600" y="3429000"/>
            <a:ext cx="685800" cy="838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38912" cy="8945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5066320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38912" cy="8945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5066320" cy="4071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600200"/>
            <a:ext cx="3290779" cy="46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38912" cy="8945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5066320" cy="4071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600200"/>
            <a:ext cx="3290779" cy="4662487"/>
          </a:xfrm>
          <a:prstGeom prst="rect">
            <a:avLst/>
          </a:prstGeom>
        </p:spPr>
      </p:pic>
      <p:sp>
        <p:nvSpPr>
          <p:cNvPr id="7" name="6 Flecha arriba"/>
          <p:cNvSpPr/>
          <p:nvPr/>
        </p:nvSpPr>
        <p:spPr bwMode="auto">
          <a:xfrm>
            <a:off x="7543799" y="4438650"/>
            <a:ext cx="152400" cy="152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7 Flecha arriba"/>
          <p:cNvSpPr/>
          <p:nvPr/>
        </p:nvSpPr>
        <p:spPr bwMode="auto">
          <a:xfrm>
            <a:off x="8153400" y="4438650"/>
            <a:ext cx="152400" cy="152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257925" cy="59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600075"/>
            <a:ext cx="74390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395287"/>
            <a:ext cx="77343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71575"/>
            <a:ext cx="8229600" cy="45148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2589" y="35491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GLU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77692" y="525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ETH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90800" y="35491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TPH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59829" y="2819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PYR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09073" y="291689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2.- Central carbon metabolism of </a:t>
            </a:r>
            <a:r>
              <a:rPr lang="en-US" sz="2000" b="1" i="1" dirty="0" smtClean="0"/>
              <a:t>S. cerevisiae</a:t>
            </a:r>
            <a:endParaRPr lang="en-US" sz="2000" b="1" i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57200" y="60960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Tsiantis</a:t>
            </a:r>
            <a:r>
              <a:rPr lang="en-US" sz="1400" dirty="0"/>
              <a:t>, N., Balsa-Canto, E., </a:t>
            </a:r>
            <a:r>
              <a:rPr lang="en-US" sz="1400" dirty="0" err="1"/>
              <a:t>Banga</a:t>
            </a:r>
            <a:r>
              <a:rPr lang="en-US" sz="1400" dirty="0"/>
              <a:t>, J. </a:t>
            </a:r>
            <a:r>
              <a:rPr lang="en-US" sz="1400" dirty="0" smtClean="0"/>
              <a:t>R. </a:t>
            </a:r>
            <a:r>
              <a:rPr lang="en-US" sz="1400" dirty="0"/>
              <a:t>(2018). Optimality and identification of dynamic models in systems biology: an inverse optimal control framework. </a:t>
            </a:r>
            <a:r>
              <a:rPr lang="en-US" sz="1400" i="1" dirty="0"/>
              <a:t>Bioinformatics</a:t>
            </a:r>
            <a:r>
              <a:rPr lang="en-US" sz="1400" dirty="0"/>
              <a:t>,  bty139</a:t>
            </a:r>
          </a:p>
        </p:txBody>
      </p:sp>
    </p:spTree>
    <p:extLst>
      <p:ext uri="{BB962C8B-B14F-4D97-AF65-F5344CB8AC3E}">
        <p14:creationId xmlns:p14="http://schemas.microsoft.com/office/powerpoint/2010/main" val="21756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Deterministic</a:t>
            </a:r>
            <a:r>
              <a:rPr lang="es-ES" dirty="0" smtClean="0"/>
              <a:t> </a:t>
            </a:r>
            <a:r>
              <a:rPr lang="es-ES" dirty="0" err="1" smtClean="0"/>
              <a:t>ODEs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Deterministic</a:t>
            </a:r>
            <a:r>
              <a:rPr lang="es-ES" dirty="0" smtClean="0"/>
              <a:t> </a:t>
            </a:r>
            <a:r>
              <a:rPr lang="es-ES" dirty="0" err="1" smtClean="0"/>
              <a:t>nonlinear</a:t>
            </a:r>
            <a:r>
              <a:rPr lang="es-ES" dirty="0" smtClean="0"/>
              <a:t> </a:t>
            </a:r>
            <a:r>
              <a:rPr lang="es-ES" dirty="0" err="1" smtClean="0"/>
              <a:t>dynamic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state</a:t>
            </a:r>
            <a:r>
              <a:rPr lang="es-ES" dirty="0" smtClean="0"/>
              <a:t> </a:t>
            </a:r>
            <a:r>
              <a:rPr lang="es-ES" dirty="0" err="1" smtClean="0"/>
              <a:t>space</a:t>
            </a:r>
            <a:r>
              <a:rPr lang="es-ES" dirty="0" smtClean="0"/>
              <a:t> </a:t>
            </a:r>
            <a:r>
              <a:rPr lang="es-ES" dirty="0" err="1" smtClean="0"/>
              <a:t>representation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657600"/>
            <a:ext cx="56388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5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06" y="548521"/>
            <a:ext cx="8115988" cy="5224462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 bwMode="auto">
          <a:xfrm>
            <a:off x="4114800" y="1219200"/>
            <a:ext cx="0" cy="4495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694" y="3733800"/>
            <a:ext cx="4114800" cy="22574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191000" y="4953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GLU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57800" y="498686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TPH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05600" y="44958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PYR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705600" y="571907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ETH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66875" y="293132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Central carbon metabolism of </a:t>
            </a:r>
            <a:r>
              <a:rPr lang="en-US" sz="2000" b="1" i="1" dirty="0" smtClean="0"/>
              <a:t>S. cerevisiae</a:t>
            </a:r>
            <a:endParaRPr lang="en-US" sz="2000" b="1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09600" y="13716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Experiment</a:t>
            </a:r>
            <a:r>
              <a:rPr lang="en-US" dirty="0" smtClean="0"/>
              <a:t>: measured dynamics of central carbon metabolism of yeast during diauxic shift experiment</a:t>
            </a:r>
          </a:p>
          <a:p>
            <a:endParaRPr lang="en-US" dirty="0"/>
          </a:p>
          <a:p>
            <a:r>
              <a:rPr lang="en-US" b="1" dirty="0" smtClean="0"/>
              <a:t>Nutrient depletion scenario</a:t>
            </a:r>
            <a:r>
              <a:rPr lang="en-US" dirty="0" smtClean="0"/>
              <a:t>: limited initial amounts of glucose and ethanol</a:t>
            </a:r>
          </a:p>
          <a:p>
            <a:endParaRPr lang="en-US" dirty="0"/>
          </a:p>
          <a:p>
            <a:r>
              <a:rPr lang="en-US" b="1" dirty="0" smtClean="0"/>
              <a:t>Possible cost functions</a:t>
            </a:r>
            <a:r>
              <a:rPr lang="en-US" dirty="0" smtClean="0"/>
              <a:t>: survival time and enzyme synthesis cost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Apply </a:t>
            </a:r>
            <a:r>
              <a:rPr lang="en-US" b="1" dirty="0" smtClean="0">
                <a:solidFill>
                  <a:srgbClr val="FFFF00"/>
                </a:solidFill>
              </a:rPr>
              <a:t>Inverse Optimal Control</a:t>
            </a:r>
            <a:r>
              <a:rPr lang="en-US" dirty="0" smtClean="0"/>
              <a:t> to: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find controls, parameters and optimality criterion</a:t>
            </a:r>
          </a:p>
          <a:p>
            <a:r>
              <a:rPr lang="en-US" dirty="0"/>
              <a:t>	</a:t>
            </a:r>
            <a:r>
              <a:rPr lang="en-US" dirty="0" smtClean="0"/>
              <a:t>- compare with measured gene expression profiles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"/>
            <a:ext cx="6304302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62000"/>
            <a:ext cx="72294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800"/>
            <a:ext cx="69532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5905500" cy="63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34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33400" y="2667000"/>
            <a:ext cx="8382000" cy="26670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ym typeface="Webdings" pitchFamily="18" charset="2"/>
              </a:rPr>
              <a:t> </a:t>
            </a:r>
            <a:r>
              <a:rPr lang="en-US" sz="2400" dirty="0" smtClean="0">
                <a:solidFill>
                  <a:srgbClr val="FFFF00"/>
                </a:solidFill>
                <a:sym typeface="Webdings" pitchFamily="18" charset="2"/>
              </a:rPr>
              <a:t>Optimality principles</a:t>
            </a:r>
            <a:r>
              <a:rPr lang="en-US" sz="2400" dirty="0" smtClean="0">
                <a:sym typeface="Webdings" pitchFamily="18" charset="2"/>
              </a:rPr>
              <a:t> in biology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n-US" sz="2400" dirty="0" smtClean="0">
                <a:sym typeface="Webdings" pitchFamily="18" charset="2"/>
              </a:rPr>
              <a:t>- consequence of evolution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n-US" sz="2400" dirty="0" smtClean="0">
                <a:sym typeface="Webdings" pitchFamily="18" charset="2"/>
              </a:rPr>
              <a:t>- Pareto optimality (</a:t>
            </a:r>
            <a:r>
              <a:rPr lang="en-US" sz="2400" dirty="0" err="1" smtClean="0">
                <a:sym typeface="Webdings" pitchFamily="18" charset="2"/>
              </a:rPr>
              <a:t>multicriteria</a:t>
            </a:r>
            <a:r>
              <a:rPr lang="en-US" sz="2400" dirty="0" smtClean="0">
                <a:sym typeface="Webdings" pitchFamily="18" charset="2"/>
              </a:rPr>
              <a:t>)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sym typeface="Webdings" pitchFamily="18" charset="2"/>
              </a:rPr>
              <a:t>	</a:t>
            </a:r>
            <a:r>
              <a:rPr lang="en-US" sz="2400" dirty="0" smtClean="0">
                <a:sym typeface="Webdings" pitchFamily="18" charset="2"/>
              </a:rPr>
              <a:t/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 smtClean="0">
                <a:sym typeface="Webdings" pitchFamily="18" charset="2"/>
              </a:rPr>
              <a:t> </a:t>
            </a:r>
            <a:r>
              <a:rPr lang="en-US" sz="2400" dirty="0" smtClean="0">
                <a:solidFill>
                  <a:srgbClr val="FFFF00"/>
                </a:solidFill>
                <a:sym typeface="Webdings" pitchFamily="18" charset="2"/>
              </a:rPr>
              <a:t>Optimal control</a:t>
            </a:r>
            <a:r>
              <a:rPr lang="en-US" sz="2400" dirty="0" smtClean="0">
                <a:sym typeface="Webdings" pitchFamily="18" charset="2"/>
              </a:rPr>
              <a:t> can be used to explain/predict dynamics if the optimality principle is known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/>
            </a:r>
            <a:br>
              <a:rPr lang="en-US" sz="2400" dirty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 </a:t>
            </a:r>
            <a:r>
              <a:rPr lang="en-US" sz="2400" dirty="0" smtClean="0">
                <a:sym typeface="Webdings" pitchFamily="18" charset="2"/>
              </a:rPr>
              <a:t>Optimality principle from observations? 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n-US" sz="2400" dirty="0" smtClean="0">
                <a:sym typeface="Webdings" pitchFamily="18" charset="2"/>
              </a:rPr>
              <a:t>-&gt; </a:t>
            </a:r>
            <a:r>
              <a:rPr lang="en-US" sz="2400" dirty="0" smtClean="0">
                <a:solidFill>
                  <a:srgbClr val="FFFF00"/>
                </a:solidFill>
                <a:sym typeface="Webdings" pitchFamily="18" charset="2"/>
              </a:rPr>
              <a:t>inverse optimal control</a:t>
            </a:r>
            <a:r>
              <a:rPr lang="en-US" sz="2400" dirty="0" smtClean="0">
                <a:sym typeface="Webdings" pitchFamily="18" charset="2"/>
              </a:rPr>
              <a:t/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/>
            </a:r>
            <a:br>
              <a:rPr lang="en-US" sz="2400" dirty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 </a:t>
            </a:r>
            <a:r>
              <a:rPr lang="en-US" sz="2400" dirty="0" smtClean="0">
                <a:sym typeface="Webdings" pitchFamily="18" charset="2"/>
              </a:rPr>
              <a:t>Future work: 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n-US" sz="2400" dirty="0" smtClean="0">
                <a:sym typeface="Webdings" pitchFamily="18" charset="2"/>
              </a:rPr>
              <a:t>- </a:t>
            </a:r>
            <a:r>
              <a:rPr lang="en-US" sz="2400" dirty="0" err="1" smtClean="0">
                <a:sym typeface="Webdings" pitchFamily="18" charset="2"/>
              </a:rPr>
              <a:t>identifiability</a:t>
            </a:r>
            <a:r>
              <a:rPr lang="en-US" sz="2400" dirty="0" smtClean="0">
                <a:sym typeface="Webdings" pitchFamily="18" charset="2"/>
              </a:rPr>
              <a:t> in general IOCPs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n-US" sz="2400" dirty="0" smtClean="0">
                <a:sym typeface="Webdings" pitchFamily="18" charset="2"/>
              </a:rPr>
              <a:t>- dynamic games</a:t>
            </a:r>
            <a:br>
              <a:rPr lang="en-US" sz="2400" dirty="0" smtClean="0">
                <a:sym typeface="Webdings" pitchFamily="18" charset="2"/>
              </a:rPr>
            </a:br>
            <a:r>
              <a:rPr lang="en-US" sz="2400" dirty="0">
                <a:sym typeface="Webdings" pitchFamily="18" charset="2"/>
              </a:rPr>
              <a:t>	</a:t>
            </a:r>
            <a:r>
              <a:rPr lang="es-ES" sz="1600" dirty="0" smtClean="0"/>
              <a:t/>
            </a:r>
            <a:br>
              <a:rPr lang="es-ES" sz="1600" dirty="0" smtClean="0"/>
            </a:br>
            <a:endParaRPr lang="es-ES" sz="1600" dirty="0" smtClean="0"/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457200" y="-3810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689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s-ES" sz="2800" dirty="0" err="1" smtClean="0"/>
              <a:t>Acknowledgements</a:t>
            </a:r>
            <a:endParaRPr lang="es-ES" sz="2800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8608" y="1045617"/>
            <a:ext cx="6553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800" dirty="0" err="1" smtClean="0"/>
              <a:t>Nikolaos</a:t>
            </a:r>
            <a:r>
              <a:rPr lang="es-ES" sz="2800" dirty="0" smtClean="0"/>
              <a:t> </a:t>
            </a:r>
            <a:r>
              <a:rPr lang="es-ES" sz="2800" dirty="0" err="1" smtClean="0"/>
              <a:t>Tsiantis</a:t>
            </a:r>
            <a:r>
              <a:rPr lang="es-ES" sz="2800" dirty="0" smtClean="0"/>
              <a:t>, Eva Balsa Canto</a:t>
            </a:r>
            <a:endParaRPr lang="es-ES" sz="2400" dirty="0"/>
          </a:p>
          <a:p>
            <a:pPr eaLnBrk="1" hangingPunct="1">
              <a:lnSpc>
                <a:spcPct val="80000"/>
              </a:lnSpc>
            </a:pPr>
            <a:endParaRPr lang="es-ES" sz="1200" dirty="0" smtClean="0"/>
          </a:p>
          <a:p>
            <a:pPr eaLnBrk="1" hangingPunct="1">
              <a:lnSpc>
                <a:spcPct val="80000"/>
              </a:lnSpc>
            </a:pPr>
            <a:endParaRPr lang="es-ES" sz="1200" dirty="0" smtClean="0"/>
          </a:p>
          <a:p>
            <a:pPr eaLnBrk="1" hangingPunct="1">
              <a:lnSpc>
                <a:spcPct val="80000"/>
              </a:lnSpc>
            </a:pPr>
            <a:endParaRPr lang="es-ES" sz="1400" dirty="0" smtClean="0"/>
          </a:p>
        </p:txBody>
      </p:sp>
      <p:pic>
        <p:nvPicPr>
          <p:cNvPr id="114694" name="Picture 24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26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28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documenta.wi.csic.es/alfresco/downloadpublic/direct/workspace/SpacesStore/1c2910f7-b95d-4759-b779-32eb2f70f32c/CS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408" y="969417"/>
            <a:ext cx="1485900" cy="588417"/>
          </a:xfrm>
          <a:prstGeom prst="rect">
            <a:avLst/>
          </a:prstGeom>
          <a:noFill/>
        </p:spPr>
      </p:pic>
      <p:sp>
        <p:nvSpPr>
          <p:cNvPr id="2" name="AutoShape 2" descr="Image result for udc coruñ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85479"/>
            <a:ext cx="6233795" cy="344328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200" y="60960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Tsiantis</a:t>
            </a:r>
            <a:r>
              <a:rPr lang="en-US" sz="1400" dirty="0"/>
              <a:t>, N., Balsa-Canto, E., </a:t>
            </a:r>
            <a:r>
              <a:rPr lang="en-US" sz="1400" dirty="0" err="1"/>
              <a:t>Banga</a:t>
            </a:r>
            <a:r>
              <a:rPr lang="en-US" sz="1400" dirty="0"/>
              <a:t>, J. </a:t>
            </a:r>
            <a:r>
              <a:rPr lang="en-US" sz="1400" dirty="0" smtClean="0"/>
              <a:t>R. </a:t>
            </a:r>
            <a:r>
              <a:rPr lang="en-US" sz="1400" dirty="0"/>
              <a:t>(2018). Optimality and identification of dynamic models in systems biology: an inverse optimal control framework. </a:t>
            </a:r>
            <a:r>
              <a:rPr lang="en-US" sz="1400" i="1" dirty="0"/>
              <a:t>Bioinformatics</a:t>
            </a:r>
            <a:r>
              <a:rPr lang="en-US" sz="1400" dirty="0"/>
              <a:t>,  bty139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208" y="2209800"/>
            <a:ext cx="1485900" cy="1457325"/>
          </a:xfrm>
          <a:prstGeom prst="rect">
            <a:avLst/>
          </a:prstGeom>
        </p:spPr>
      </p:pic>
      <p:pic>
        <p:nvPicPr>
          <p:cNvPr id="1026" name="Picture 2" descr="Image result for eva balsa can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02" y="3886200"/>
            <a:ext cx="1527175" cy="15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s-ES" sz="2800" dirty="0" err="1" smtClean="0"/>
              <a:t>Acknowledgements</a:t>
            </a:r>
            <a:endParaRPr lang="es-ES" sz="2800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8608" y="1045617"/>
            <a:ext cx="6553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1400" dirty="0" smtClean="0"/>
              <a:t>IIM-CSIC: Alex F. Villaverde, </a:t>
            </a:r>
            <a:r>
              <a:rPr lang="es-ES" sz="1400" dirty="0"/>
              <a:t>Irene Otero, David </a:t>
            </a:r>
            <a:r>
              <a:rPr lang="es-ES" sz="1400" dirty="0" err="1" smtClean="0"/>
              <a:t>Henriques</a:t>
            </a:r>
            <a:r>
              <a:rPr lang="es-ES" sz="1400" dirty="0" smtClean="0"/>
              <a:t>, </a:t>
            </a:r>
            <a:r>
              <a:rPr lang="es-ES" sz="1400" dirty="0" err="1" smtClean="0"/>
              <a:t>Attila</a:t>
            </a:r>
            <a:r>
              <a:rPr lang="es-ES" sz="1400" dirty="0" smtClean="0"/>
              <a:t> </a:t>
            </a:r>
            <a:r>
              <a:rPr lang="es-ES" sz="1400" dirty="0" err="1" smtClean="0"/>
              <a:t>Gabor</a:t>
            </a:r>
            <a:r>
              <a:rPr lang="es-ES" sz="1400" dirty="0" smtClean="0"/>
              <a:t>, David R. Penas, </a:t>
            </a:r>
            <a:r>
              <a:rPr lang="es-ES" sz="1400" dirty="0" err="1" smtClean="0"/>
              <a:t>Gundian</a:t>
            </a:r>
            <a:r>
              <a:rPr lang="es-ES" sz="1400" dirty="0" smtClean="0"/>
              <a:t> de Hijas-Liste</a:t>
            </a:r>
            <a:endParaRPr lang="es-ES" sz="1200" dirty="0"/>
          </a:p>
          <a:p>
            <a:pPr eaLnBrk="1" hangingPunct="1">
              <a:lnSpc>
                <a:spcPct val="80000"/>
              </a:lnSpc>
            </a:pPr>
            <a:endParaRPr lang="es-ES" sz="1200" dirty="0" smtClean="0"/>
          </a:p>
          <a:p>
            <a:pPr eaLnBrk="1" hangingPunct="1">
              <a:lnSpc>
                <a:spcPct val="80000"/>
              </a:lnSpc>
            </a:pPr>
            <a:endParaRPr lang="es-ES" sz="1400" dirty="0" smtClean="0"/>
          </a:p>
          <a:p>
            <a:pPr eaLnBrk="1" hangingPunct="1">
              <a:lnSpc>
                <a:spcPct val="80000"/>
              </a:lnSpc>
            </a:pPr>
            <a:r>
              <a:rPr lang="es-ES" sz="1400" b="1" dirty="0" err="1" smtClean="0"/>
              <a:t>Edda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Klipp</a:t>
            </a:r>
            <a:r>
              <a:rPr lang="es-ES" sz="1400" dirty="0"/>
              <a:t> </a:t>
            </a:r>
            <a:r>
              <a:rPr lang="es-ES" sz="1400" dirty="0" smtClean="0"/>
              <a:t>(</a:t>
            </a:r>
            <a:r>
              <a:rPr lang="es-ES" sz="1400" dirty="0" err="1" smtClean="0"/>
              <a:t>Berlin</a:t>
            </a:r>
            <a:r>
              <a:rPr lang="es-ES" sz="14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es-ES" sz="1400" dirty="0"/>
          </a:p>
          <a:p>
            <a:pPr eaLnBrk="1" hangingPunct="1">
              <a:lnSpc>
                <a:spcPct val="80000"/>
              </a:lnSpc>
            </a:pPr>
            <a:endParaRPr lang="es-ES" sz="1400" dirty="0" smtClean="0"/>
          </a:p>
          <a:p>
            <a:pPr eaLnBrk="1" hangingPunct="1">
              <a:lnSpc>
                <a:spcPct val="80000"/>
              </a:lnSpc>
            </a:pPr>
            <a:endParaRPr lang="es-ES" sz="1400" dirty="0"/>
          </a:p>
          <a:p>
            <a:pPr eaLnBrk="1" hangingPunct="1">
              <a:lnSpc>
                <a:spcPct val="80000"/>
              </a:lnSpc>
            </a:pPr>
            <a:endParaRPr lang="es-ES" sz="1400" dirty="0" smtClean="0"/>
          </a:p>
          <a:p>
            <a:pPr eaLnBrk="1" hangingPunct="1">
              <a:lnSpc>
                <a:spcPct val="80000"/>
              </a:lnSpc>
            </a:pPr>
            <a:endParaRPr lang="es-ES" sz="1400" dirty="0" smtClean="0"/>
          </a:p>
          <a:p>
            <a:pPr eaLnBrk="1" hangingPunct="1">
              <a:lnSpc>
                <a:spcPct val="80000"/>
              </a:lnSpc>
            </a:pPr>
            <a:endParaRPr lang="es-ES" sz="1400" dirty="0" smtClean="0"/>
          </a:p>
        </p:txBody>
      </p:sp>
      <p:pic>
        <p:nvPicPr>
          <p:cNvPr id="114694" name="Picture 24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26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28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221" y="1675447"/>
            <a:ext cx="776087" cy="7494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2" descr="http://documenta.wi.csic.es/alfresco/downloadpublic/direct/workspace/SpacesStore/1c2910f7-b95d-4759-b779-32eb2f70f32c/CS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408" y="969417"/>
            <a:ext cx="1485900" cy="588417"/>
          </a:xfrm>
          <a:prstGeom prst="rect">
            <a:avLst/>
          </a:prstGeom>
          <a:noFill/>
        </p:spPr>
      </p:pic>
      <p:sp>
        <p:nvSpPr>
          <p:cNvPr id="2" name="AutoShape 2" descr="Image result for udc coruñ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4" name="Grupo 3"/>
          <p:cNvGrpSpPr/>
          <p:nvPr/>
        </p:nvGrpSpPr>
        <p:grpSpPr>
          <a:xfrm>
            <a:off x="1292837" y="2936826"/>
            <a:ext cx="6641611" cy="3093222"/>
            <a:chOff x="1292837" y="2936826"/>
            <a:chExt cx="6641611" cy="3093222"/>
          </a:xfrm>
        </p:grpSpPr>
        <p:pic>
          <p:nvPicPr>
            <p:cNvPr id="24" name="Picture 2" descr="http://www.biopredyn.eu/sites/all/modules/features/oc_site/images/seventh-framework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29073" y="3739166"/>
              <a:ext cx="990600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4" descr="http://www.biopredyn.eu/sites/all/modules/features/oc_site/images/european-fla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00433" y="4196366"/>
              <a:ext cx="1047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 descr="BioPreDy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60913" y="3753820"/>
              <a:ext cx="1174750" cy="762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Logo Mai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224783" y="3978878"/>
              <a:ext cx="1628775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8" descr="Ministerio de Economía y Competitividad - Gobierno de Españ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92837" y="5555584"/>
              <a:ext cx="1428750" cy="37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370" y="4597556"/>
              <a:ext cx="151000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" descr="http://canpathpro.eu/img/CPP_logo_final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638291"/>
              <a:ext cx="1095375" cy="658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733" y="4633539"/>
              <a:ext cx="1682715" cy="44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367" y="5489149"/>
              <a:ext cx="2066924" cy="540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3788460" y="2936826"/>
              <a:ext cx="3455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Funding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80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838200" y="381000"/>
            <a:ext cx="7315200" cy="5334000"/>
            <a:chOff x="609600" y="381000"/>
            <a:chExt cx="3657600" cy="2362200"/>
          </a:xfrm>
        </p:grpSpPr>
        <p:sp>
          <p:nvSpPr>
            <p:cNvPr id="2" name="Rectangle 530"/>
            <p:cNvSpPr>
              <a:spLocks noChangeArrowheads="1"/>
            </p:cNvSpPr>
            <p:nvPr/>
          </p:nvSpPr>
          <p:spPr bwMode="auto">
            <a:xfrm>
              <a:off x="609600" y="381000"/>
              <a:ext cx="3657600" cy="2362200"/>
            </a:xfrm>
            <a:prstGeom prst="rect">
              <a:avLst/>
            </a:prstGeom>
            <a:solidFill>
              <a:srgbClr val="E5E5FF"/>
            </a:solidFill>
            <a:ln w="28575">
              <a:solidFill>
                <a:srgbClr val="35346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aphicFrame>
          <p:nvGraphicFramePr>
            <p:cNvPr id="3" name="Object 5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123163"/>
                </p:ext>
              </p:extLst>
            </p:nvPr>
          </p:nvGraphicFramePr>
          <p:xfrm>
            <a:off x="795130" y="564073"/>
            <a:ext cx="3286539" cy="1996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" name="CorelDRAW" r:id="rId3" imgW="8313840" imgH="5084280" progId="CorelDraw.Gráfico.9">
                    <p:embed/>
                  </p:oleObj>
                </mc:Choice>
                <mc:Fallback>
                  <p:oleObj name="CorelDRAW" r:id="rId3" imgW="8313840" imgH="5084280" progId="CorelDraw.Gráfico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130" y="564073"/>
                          <a:ext cx="3286539" cy="1996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4 CuadroTexto"/>
          <p:cNvSpPr txBox="1"/>
          <p:nvPr/>
        </p:nvSpPr>
        <p:spPr>
          <a:xfrm>
            <a:off x="609600" y="6324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Mendes, P. (2001) Modeling large scale biological systems from functional genomic data: parameter estimation. in </a:t>
            </a:r>
            <a:r>
              <a:rPr lang="en-US" sz="1200" i="1" dirty="0"/>
              <a:t>Foundations of Systems Biology</a:t>
            </a:r>
            <a:r>
              <a:rPr lang="en-US" sz="1200" dirty="0"/>
              <a:t> (Kitano, H., </a:t>
            </a:r>
            <a:r>
              <a:rPr lang="en-US" sz="1200" dirty="0" err="1"/>
              <a:t>ed</a:t>
            </a:r>
            <a:r>
              <a:rPr lang="en-US" sz="1200" dirty="0"/>
              <a:t>), MIT Press, Cambridge, MA, pp. 163-186.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5167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6000" dirty="0" err="1" smtClean="0"/>
              <a:t>Thank</a:t>
            </a:r>
            <a:r>
              <a:rPr lang="es-ES" sz="6000" dirty="0" smtClean="0"/>
              <a:t> </a:t>
            </a:r>
            <a:r>
              <a:rPr lang="es-ES" sz="6000" dirty="0" err="1" smtClean="0"/>
              <a:t>you</a:t>
            </a:r>
            <a:r>
              <a:rPr lang="es-ES" sz="6000" dirty="0" smtClean="0"/>
              <a:t>!</a:t>
            </a: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smtClean="0"/>
              <a:t>julio@iim.csic.es</a:t>
            </a:r>
          </a:p>
        </p:txBody>
      </p:sp>
      <p:pic>
        <p:nvPicPr>
          <p:cNvPr id="116739" name="Picture 7" descr="http://www.uni-freiburg.de/all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5638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94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324350" y="457200"/>
            <a:ext cx="3657600" cy="2362200"/>
            <a:chOff x="609600" y="381000"/>
            <a:chExt cx="3657600" cy="2362200"/>
          </a:xfrm>
        </p:grpSpPr>
        <p:sp>
          <p:nvSpPr>
            <p:cNvPr id="2" name="Rectangle 530"/>
            <p:cNvSpPr>
              <a:spLocks noChangeArrowheads="1"/>
            </p:cNvSpPr>
            <p:nvPr/>
          </p:nvSpPr>
          <p:spPr bwMode="auto">
            <a:xfrm>
              <a:off x="609600" y="381000"/>
              <a:ext cx="3657600" cy="2362200"/>
            </a:xfrm>
            <a:prstGeom prst="rect">
              <a:avLst/>
            </a:prstGeom>
            <a:solidFill>
              <a:srgbClr val="E5E5FF"/>
            </a:solidFill>
            <a:ln w="28575">
              <a:solidFill>
                <a:srgbClr val="35346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aphicFrame>
          <p:nvGraphicFramePr>
            <p:cNvPr id="3" name="Object 5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3706686"/>
                </p:ext>
              </p:extLst>
            </p:nvPr>
          </p:nvGraphicFramePr>
          <p:xfrm>
            <a:off x="795130" y="564073"/>
            <a:ext cx="3286539" cy="1996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" name="CorelDRAW" r:id="rId3" imgW="8313840" imgH="5084280" progId="CorelDraw.Gráfico.9">
                    <p:embed/>
                  </p:oleObj>
                </mc:Choice>
                <mc:Fallback>
                  <p:oleObj name="CorelDRAW" r:id="rId3" imgW="8313840" imgH="5084280" progId="CorelDraw.Gráfico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130" y="564073"/>
                          <a:ext cx="3286539" cy="1996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6200"/>
            <a:ext cx="3052762" cy="368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581400"/>
            <a:ext cx="5819775" cy="24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52400" y="6324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Mendes, P. (2001) Modeling large scale biological systems from functional genomic data: parameter estimation. in </a:t>
            </a:r>
            <a:r>
              <a:rPr lang="en-US" sz="1200" i="1" dirty="0"/>
              <a:t>Foundations of Systems Biology</a:t>
            </a:r>
            <a:r>
              <a:rPr lang="en-US" sz="1200" dirty="0"/>
              <a:t> (Kitano, H., </a:t>
            </a:r>
            <a:r>
              <a:rPr lang="en-US" sz="1200" dirty="0" err="1"/>
              <a:t>ed</a:t>
            </a:r>
            <a:r>
              <a:rPr lang="en-US" sz="1200" dirty="0"/>
              <a:t>), MIT Press, Cambridge, MA, pp. 163-186.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9334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604838"/>
            <a:ext cx="64389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3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MJisxWVfZPA/UEF_-1krN-I/AAAAAAAAr9s/PQMfuCq_phg/s1600/Metabolic_Pathways_for_plotter_landscape_quant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52649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16324" y="64008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Roche </a:t>
            </a:r>
            <a:r>
              <a:rPr lang="es-ES" dirty="0" err="1" smtClean="0"/>
              <a:t>Biochemical</a:t>
            </a:r>
            <a:r>
              <a:rPr lang="es-ES" dirty="0" smtClean="0"/>
              <a:t> </a:t>
            </a:r>
            <a:r>
              <a:rPr lang="es-ES" dirty="0" err="1" smtClean="0"/>
              <a:t>Pathways</a:t>
            </a:r>
            <a:r>
              <a:rPr lang="es-ES" dirty="0"/>
              <a:t> -  http://biochemical-pathways.com/#/map/1</a:t>
            </a:r>
          </a:p>
        </p:txBody>
      </p:sp>
    </p:spTree>
    <p:extLst>
      <p:ext uri="{BB962C8B-B14F-4D97-AF65-F5344CB8AC3E}">
        <p14:creationId xmlns:p14="http://schemas.microsoft.com/office/powerpoint/2010/main" val="6841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Forward </a:t>
            </a:r>
            <a:r>
              <a:rPr lang="es-ES" dirty="0" err="1" smtClean="0"/>
              <a:t>problem</a:t>
            </a:r>
            <a:endParaRPr lang="es-E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119436"/>
            <a:ext cx="6477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00423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105274"/>
            <a:ext cx="704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795711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448174"/>
            <a:ext cx="1066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 bwMode="auto">
          <a:xfrm>
            <a:off x="2238375" y="3745704"/>
            <a:ext cx="609600" cy="500063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13 Flecha derecha"/>
          <p:cNvSpPr/>
          <p:nvPr/>
        </p:nvSpPr>
        <p:spPr bwMode="auto">
          <a:xfrm>
            <a:off x="6581775" y="3669504"/>
            <a:ext cx="609600" cy="500063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28183" y="3244334"/>
            <a:ext cx="48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ebdings" pitchFamily="18" charset="2"/>
              </a:rPr>
              <a:t> 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152775" y="5029200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Initial</a:t>
            </a:r>
            <a:r>
              <a:rPr lang="es-ES" dirty="0" smtClean="0"/>
              <a:t> </a:t>
            </a:r>
            <a:r>
              <a:rPr lang="es-ES" dirty="0" err="1" smtClean="0"/>
              <a:t>value</a:t>
            </a:r>
            <a:r>
              <a:rPr lang="es-ES" dirty="0" smtClean="0"/>
              <a:t> </a:t>
            </a:r>
            <a:r>
              <a:rPr lang="es-ES" dirty="0" err="1" smtClean="0"/>
              <a:t>problem</a:t>
            </a:r>
            <a:r>
              <a:rPr lang="es-ES" dirty="0" smtClean="0"/>
              <a:t> (IVP)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881" y="3345438"/>
            <a:ext cx="3250872" cy="130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89" name="16 Conector recto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55" y="2505075"/>
            <a:ext cx="1411288" cy="1612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1780" y="4953000"/>
            <a:ext cx="2447925" cy="657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4530" y="3584575"/>
            <a:ext cx="898525" cy="898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7418" y="3297237"/>
            <a:ext cx="1862137" cy="14255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590118" y="4232275"/>
            <a:ext cx="119538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/>
              <a:t>Experiment</a:t>
            </a:r>
            <a:endParaRPr lang="en-US" sz="1600"/>
          </a:p>
        </p:txBody>
      </p:sp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3331730" y="4089400"/>
            <a:ext cx="6032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/>
              <a:t>Data</a:t>
            </a:r>
            <a:endParaRPr lang="en-US" sz="1600"/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3341255" y="5745162"/>
            <a:ext cx="7175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/>
              <a:t>Model</a:t>
            </a:r>
            <a:endParaRPr lang="en-US" sz="1600"/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458980" y="4608512"/>
            <a:ext cx="1319213" cy="584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/>
              <a:t>Optimization</a:t>
            </a:r>
          </a:p>
          <a:p>
            <a:pPr algn="ctr"/>
            <a:r>
              <a:rPr lang="es-ES_tradnl" sz="1600"/>
              <a:t>Solver</a:t>
            </a:r>
            <a:endParaRPr lang="en-US" sz="1600"/>
          </a:p>
        </p:txBody>
      </p:sp>
      <p:sp>
        <p:nvSpPr>
          <p:cNvPr id="37898" name="Text Box 13"/>
          <p:cNvSpPr txBox="1">
            <a:spLocks noChangeArrowheads="1"/>
          </p:cNvSpPr>
          <p:nvPr/>
        </p:nvSpPr>
        <p:spPr bwMode="auto">
          <a:xfrm>
            <a:off x="7065530" y="4881562"/>
            <a:ext cx="1458913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 b="1">
                <a:solidFill>
                  <a:srgbClr val="FFFF00"/>
                </a:solidFill>
              </a:rPr>
              <a:t>Fitted Model</a:t>
            </a: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37899" name="Line 14"/>
          <p:cNvSpPr>
            <a:spLocks noChangeShapeType="1"/>
          </p:cNvSpPr>
          <p:nvPr/>
        </p:nvSpPr>
        <p:spPr bwMode="auto">
          <a:xfrm>
            <a:off x="1958543" y="3297237"/>
            <a:ext cx="5032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7900" name="Line 15"/>
          <p:cNvSpPr>
            <a:spLocks noChangeShapeType="1"/>
          </p:cNvSpPr>
          <p:nvPr/>
        </p:nvSpPr>
        <p:spPr bwMode="auto">
          <a:xfrm>
            <a:off x="4838268" y="3224212"/>
            <a:ext cx="504825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7901" name="Line 16"/>
          <p:cNvSpPr>
            <a:spLocks noChangeShapeType="1"/>
          </p:cNvSpPr>
          <p:nvPr/>
        </p:nvSpPr>
        <p:spPr bwMode="auto">
          <a:xfrm>
            <a:off x="6351155" y="4089400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7902" name="Line 17"/>
          <p:cNvSpPr>
            <a:spLocks noChangeShapeType="1"/>
          </p:cNvSpPr>
          <p:nvPr/>
        </p:nvSpPr>
        <p:spPr bwMode="auto">
          <a:xfrm flipV="1">
            <a:off x="4982730" y="4737100"/>
            <a:ext cx="43180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180246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6842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dirty="0" err="1" smtClean="0"/>
              <a:t>Inverse</a:t>
            </a:r>
            <a:r>
              <a:rPr lang="es-ES" sz="3600" dirty="0" smtClean="0"/>
              <a:t> </a:t>
            </a:r>
            <a:r>
              <a:rPr lang="es-ES" sz="3600" dirty="0" err="1" smtClean="0"/>
              <a:t>problem</a:t>
            </a:r>
            <a:r>
              <a:rPr lang="es-ES" sz="3600" dirty="0" smtClean="0"/>
              <a:t>:</a:t>
            </a:r>
            <a:br>
              <a:rPr lang="es-ES" sz="3600" dirty="0" smtClean="0"/>
            </a:br>
            <a:r>
              <a:rPr lang="es-ES" sz="3600" dirty="0" err="1" smtClean="0"/>
              <a:t>Parameter</a:t>
            </a:r>
            <a:r>
              <a:rPr lang="es-ES" sz="3600" dirty="0" smtClean="0"/>
              <a:t> </a:t>
            </a:r>
            <a:r>
              <a:rPr lang="es-ES" sz="3600" dirty="0" err="1" smtClean="0"/>
              <a:t>estimation</a:t>
            </a:r>
            <a:endParaRPr lang="es-ES" sz="3600" dirty="0" smtClean="0"/>
          </a:p>
        </p:txBody>
      </p:sp>
      <p:pic>
        <p:nvPicPr>
          <p:cNvPr id="3790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1980" y="1865312"/>
            <a:ext cx="16605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5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985" name="18 Conector recto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sp>
        <p:nvSpPr>
          <p:cNvPr id="15" name="Rectangle 22"/>
          <p:cNvSpPr txBox="1">
            <a:spLocks noChangeArrowheads="1"/>
          </p:cNvSpPr>
          <p:nvPr/>
        </p:nvSpPr>
        <p:spPr>
          <a:xfrm>
            <a:off x="457200" y="16842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s-ES" sz="3600" kern="0" smtClean="0"/>
              <a:t>Inverse problem:</a:t>
            </a:r>
            <a:br>
              <a:rPr lang="es-ES" sz="3600" kern="0" smtClean="0"/>
            </a:br>
            <a:r>
              <a:rPr lang="es-ES" sz="3600" kern="0" smtClean="0"/>
              <a:t>Parameter estimation</a:t>
            </a:r>
            <a:endParaRPr lang="es-ES" sz="3600" kern="0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05" y="1981200"/>
            <a:ext cx="78295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/>
              <a:t>Inverse</a:t>
            </a:r>
            <a:r>
              <a:rPr lang="es-ES" dirty="0" smtClean="0"/>
              <a:t> </a:t>
            </a:r>
            <a:r>
              <a:rPr lang="es-ES" dirty="0" err="1" smtClean="0"/>
              <a:t>problems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ES" sz="2800" dirty="0" err="1" smtClean="0"/>
              <a:t>Hadamard</a:t>
            </a:r>
            <a:r>
              <a:rPr lang="es-ES" sz="2800" dirty="0" smtClean="0"/>
              <a:t> (1902) </a:t>
            </a:r>
            <a:r>
              <a:rPr lang="es-ES" sz="2800" dirty="0" err="1" smtClean="0"/>
              <a:t>on</a:t>
            </a:r>
            <a:r>
              <a:rPr lang="es-ES" sz="2800" dirty="0" smtClean="0"/>
              <a:t> </a:t>
            </a:r>
            <a:r>
              <a:rPr lang="es-ES" sz="2800" dirty="0" err="1" smtClean="0">
                <a:solidFill>
                  <a:srgbClr val="FFFF00"/>
                </a:solidFill>
              </a:rPr>
              <a:t>well-posed</a:t>
            </a:r>
            <a:r>
              <a:rPr lang="es-ES" sz="2800" dirty="0" smtClean="0">
                <a:solidFill>
                  <a:srgbClr val="FFFF00"/>
                </a:solidFill>
              </a:rPr>
              <a:t> </a:t>
            </a:r>
            <a:r>
              <a:rPr lang="es-ES" sz="2800" dirty="0" err="1" smtClean="0">
                <a:solidFill>
                  <a:srgbClr val="FFFF00"/>
                </a:solidFill>
              </a:rPr>
              <a:t>problems</a:t>
            </a:r>
            <a:r>
              <a:rPr lang="es-ES" sz="2800" dirty="0" smtClean="0"/>
              <a:t>:</a:t>
            </a:r>
          </a:p>
          <a:p>
            <a:pPr lvl="1">
              <a:defRPr/>
            </a:pPr>
            <a:r>
              <a:rPr lang="en-US" dirty="0" smtClean="0"/>
              <a:t>A solution exists</a:t>
            </a:r>
          </a:p>
          <a:p>
            <a:pPr lvl="1">
              <a:defRPr/>
            </a:pPr>
            <a:r>
              <a:rPr lang="en-US" dirty="0" smtClean="0"/>
              <a:t>The solution is unique</a:t>
            </a:r>
          </a:p>
          <a:p>
            <a:pPr lvl="1">
              <a:defRPr/>
            </a:pPr>
            <a:r>
              <a:rPr lang="en-US" dirty="0" smtClean="0"/>
              <a:t>Stability: the solution's behavior hardly changes when there's a slight change in the initial condition or parameters (the solution depends continuously on the data)</a:t>
            </a:r>
          </a:p>
          <a:p>
            <a:pPr lvl="1">
              <a:defRPr/>
            </a:pPr>
            <a:endParaRPr lang="es-ES" dirty="0"/>
          </a:p>
        </p:txBody>
      </p:sp>
      <p:sp>
        <p:nvSpPr>
          <p:cNvPr id="50179" name="4 CuadroTexto"/>
          <p:cNvSpPr txBox="1">
            <a:spLocks noChangeArrowheads="1"/>
          </p:cNvSpPr>
          <p:nvPr/>
        </p:nvSpPr>
        <p:spPr bwMode="auto">
          <a:xfrm>
            <a:off x="228600" y="6096000"/>
            <a:ext cx="868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J. Hadamard (1902) Sur les problèmes aux dérivés partielles et leur signification physique. Princeton </a:t>
            </a:r>
            <a:r>
              <a:rPr lang="fr-FR" sz="1600" dirty="0" err="1"/>
              <a:t>University</a:t>
            </a:r>
            <a:r>
              <a:rPr lang="fr-FR" sz="1600" dirty="0"/>
              <a:t> Bulletin, 13:</a:t>
            </a:r>
            <a:r>
              <a:rPr lang="es-ES" sz="1600" dirty="0"/>
              <a:t>49–52.</a:t>
            </a:r>
          </a:p>
        </p:txBody>
      </p:sp>
    </p:spTree>
    <p:extLst>
      <p:ext uri="{BB962C8B-B14F-4D97-AF65-F5344CB8AC3E}">
        <p14:creationId xmlns:p14="http://schemas.microsoft.com/office/powerpoint/2010/main" val="10324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Dynamic</a:t>
            </a:r>
            <a:r>
              <a:rPr lang="es-ES" dirty="0" smtClean="0"/>
              <a:t> </a:t>
            </a:r>
            <a:r>
              <a:rPr lang="es-ES" dirty="0" err="1" smtClean="0"/>
              <a:t>models</a:t>
            </a:r>
            <a:r>
              <a:rPr lang="es-ES" dirty="0" smtClean="0"/>
              <a:t> of </a:t>
            </a:r>
            <a:r>
              <a:rPr lang="es-ES" dirty="0" err="1" smtClean="0"/>
              <a:t>biosystems</a:t>
            </a:r>
            <a:endParaRPr lang="es-ES" dirty="0" smtClean="0"/>
          </a:p>
          <a:p>
            <a:r>
              <a:rPr lang="es-ES" dirty="0" err="1" smtClean="0"/>
              <a:t>Optimality</a:t>
            </a:r>
            <a:r>
              <a:rPr lang="es-ES" dirty="0" smtClean="0"/>
              <a:t> </a:t>
            </a:r>
            <a:r>
              <a:rPr lang="es-ES" dirty="0" err="1" smtClean="0"/>
              <a:t>principles</a:t>
            </a:r>
            <a:endParaRPr lang="es-ES" dirty="0" smtClean="0"/>
          </a:p>
          <a:p>
            <a:r>
              <a:rPr lang="es-ES" dirty="0" err="1" smtClean="0"/>
              <a:t>Optimal</a:t>
            </a:r>
            <a:r>
              <a:rPr lang="es-ES" dirty="0" smtClean="0"/>
              <a:t> control</a:t>
            </a:r>
          </a:p>
          <a:p>
            <a:r>
              <a:rPr lang="es-ES" dirty="0" err="1" smtClean="0"/>
              <a:t>Inverse</a:t>
            </a:r>
            <a:r>
              <a:rPr lang="es-ES" dirty="0" smtClean="0"/>
              <a:t> </a:t>
            </a:r>
            <a:r>
              <a:rPr lang="es-ES" dirty="0" err="1" smtClean="0"/>
              <a:t>optimal</a:t>
            </a:r>
            <a:r>
              <a:rPr lang="es-ES" dirty="0" smtClean="0"/>
              <a:t> control</a:t>
            </a:r>
          </a:p>
          <a:p>
            <a:r>
              <a:rPr lang="es-ES" dirty="0" smtClean="0"/>
              <a:t>Case </a:t>
            </a:r>
            <a:r>
              <a:rPr lang="es-ES" dirty="0" err="1" smtClean="0"/>
              <a:t>studies</a:t>
            </a:r>
            <a:endParaRPr lang="es-ES" dirty="0" smtClean="0"/>
          </a:p>
          <a:p>
            <a:r>
              <a:rPr lang="es-ES" dirty="0" err="1" smtClean="0"/>
              <a:t>Conclusions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26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843" y="76200"/>
            <a:ext cx="3343275" cy="40739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86200"/>
            <a:ext cx="8462962" cy="28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9248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4 CuadroTexto"/>
          <p:cNvSpPr txBox="1">
            <a:spLocks noChangeArrowheads="1"/>
          </p:cNvSpPr>
          <p:nvPr/>
        </p:nvSpPr>
        <p:spPr bwMode="auto">
          <a:xfrm>
            <a:off x="228600" y="62738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 smtClean="0"/>
              <a:t>Villaverde</a:t>
            </a:r>
            <a:r>
              <a:rPr lang="en-US" sz="1400" dirty="0" smtClean="0"/>
              <a:t>, A.F. and J.R. </a:t>
            </a:r>
            <a:r>
              <a:rPr lang="en-US" sz="1400" dirty="0" err="1" smtClean="0"/>
              <a:t>Banga</a:t>
            </a:r>
            <a:r>
              <a:rPr lang="en-US" sz="1400" dirty="0" smtClean="0"/>
              <a:t> (2014) Reverse engineering and identification in systems biology: strategies, perspectives and challenges</a:t>
            </a:r>
            <a:r>
              <a:rPr lang="en-US" sz="1400" b="1" dirty="0" smtClean="0"/>
              <a:t>. J. Royal Soc. Interface </a:t>
            </a:r>
            <a:r>
              <a:rPr lang="en-US" sz="1400" dirty="0" smtClean="0"/>
              <a:t>11(91):20130505.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5725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524000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77508" y="228600"/>
            <a:ext cx="7370187" cy="7462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tIns="152352" bIns="38088" anchor="ctr">
            <a:spAutoFit/>
          </a:bodyPr>
          <a:lstStyle/>
          <a:p>
            <a:r>
              <a:rPr lang="en-GB" sz="3600" b="1" dirty="0" smtClean="0">
                <a:latin typeface="Arial" charset="0"/>
                <a:cs typeface="Arial" charset="0"/>
              </a:rPr>
              <a:t>Dynamic Model Building</a:t>
            </a:r>
            <a:endParaRPr lang="en-GB" sz="5400" dirty="0">
              <a:latin typeface="Arial" charset="0"/>
            </a:endParaRPr>
          </a:p>
        </p:txBody>
      </p:sp>
      <p:sp>
        <p:nvSpPr>
          <p:cNvPr id="5" name="4 Flecha izquierda y derecha"/>
          <p:cNvSpPr/>
          <p:nvPr/>
        </p:nvSpPr>
        <p:spPr bwMode="auto">
          <a:xfrm rot="19179993">
            <a:off x="3022644" y="2285593"/>
            <a:ext cx="609600" cy="381000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5 Flecha izquierda y derecha"/>
          <p:cNvSpPr/>
          <p:nvPr/>
        </p:nvSpPr>
        <p:spPr bwMode="auto">
          <a:xfrm rot="2273462">
            <a:off x="5615342" y="2280636"/>
            <a:ext cx="609600" cy="381000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95600" y="152400"/>
            <a:ext cx="4599492" cy="7462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tIns="152352" bIns="38088" anchor="ctr">
            <a:spAutoFit/>
          </a:bodyPr>
          <a:lstStyle/>
          <a:p>
            <a:r>
              <a:rPr lang="en-GB" sz="3600" b="1" dirty="0" err="1" smtClean="0">
                <a:latin typeface="Arial" charset="0"/>
                <a:cs typeface="Arial" charset="0"/>
              </a:rPr>
              <a:t>Identifiability</a:t>
            </a:r>
            <a:endParaRPr lang="en-GB" sz="5400" dirty="0">
              <a:latin typeface="Arial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s-ES" sz="2800" kern="0" dirty="0" err="1" smtClean="0"/>
              <a:t>Structural</a:t>
            </a:r>
            <a:r>
              <a:rPr lang="es-ES" sz="2800" kern="0" dirty="0" smtClean="0"/>
              <a:t> </a:t>
            </a:r>
            <a:r>
              <a:rPr lang="es-ES" sz="2800" kern="0" dirty="0" err="1" smtClean="0"/>
              <a:t>identifiability</a:t>
            </a:r>
            <a:endParaRPr lang="es-ES" sz="2800" kern="0" dirty="0" smtClean="0"/>
          </a:p>
          <a:p>
            <a:pPr lvl="1"/>
            <a:r>
              <a:rPr lang="en-US" sz="2000" dirty="0"/>
              <a:t>A model is </a:t>
            </a:r>
            <a:r>
              <a:rPr lang="en-US" sz="2000" dirty="0">
                <a:solidFill>
                  <a:srgbClr val="FFFF00"/>
                </a:solidFill>
              </a:rPr>
              <a:t>structurally identifiable </a:t>
            </a:r>
            <a:r>
              <a:rPr lang="en-US" sz="2000" dirty="0"/>
              <a:t>if it is theoretically possible to </a:t>
            </a:r>
            <a:r>
              <a:rPr lang="en-US" sz="2000" dirty="0" smtClean="0"/>
              <a:t>uniquely estimate its </a:t>
            </a:r>
            <a:r>
              <a:rPr lang="en-US" sz="2000" dirty="0"/>
              <a:t>parameters under the ideal scenario of continuous </a:t>
            </a:r>
            <a:r>
              <a:rPr lang="en-US" sz="2000" dirty="0" smtClean="0"/>
              <a:t>noiseless input-output </a:t>
            </a:r>
            <a:r>
              <a:rPr lang="en-US" sz="2000" dirty="0"/>
              <a:t>data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Global/local structural </a:t>
            </a:r>
            <a:r>
              <a:rPr lang="en-US" sz="2000" dirty="0" err="1" smtClean="0"/>
              <a:t>identifiability</a:t>
            </a:r>
            <a:endParaRPr lang="en-US" sz="2000" dirty="0" smtClean="0"/>
          </a:p>
          <a:p>
            <a:pPr>
              <a:defRPr/>
            </a:pPr>
            <a:endParaRPr lang="es-ES" sz="2800" kern="0" dirty="0"/>
          </a:p>
          <a:p>
            <a:pPr>
              <a:defRPr/>
            </a:pPr>
            <a:r>
              <a:rPr lang="es-ES" sz="2800" kern="0" dirty="0" err="1" smtClean="0"/>
              <a:t>Practical</a:t>
            </a:r>
            <a:r>
              <a:rPr lang="es-ES" sz="2800" kern="0" dirty="0" smtClean="0"/>
              <a:t> </a:t>
            </a:r>
            <a:r>
              <a:rPr lang="es-ES" sz="2800" kern="0" dirty="0" err="1" smtClean="0"/>
              <a:t>identifiability</a:t>
            </a:r>
            <a:endParaRPr lang="es-ES" sz="1800" kern="0" dirty="0" smtClean="0"/>
          </a:p>
          <a:p>
            <a:pPr lvl="1"/>
            <a:r>
              <a:rPr lang="en-US" sz="2000" dirty="0"/>
              <a:t>A model is </a:t>
            </a:r>
            <a:r>
              <a:rPr lang="en-US" sz="2000" dirty="0">
                <a:solidFill>
                  <a:srgbClr val="FFFF00"/>
                </a:solidFill>
              </a:rPr>
              <a:t>identifiable in practice</a:t>
            </a:r>
            <a:r>
              <a:rPr lang="en-US" sz="2000" dirty="0"/>
              <a:t> if (</a:t>
            </a:r>
            <a:r>
              <a:rPr lang="en-US" sz="2000" dirty="0" err="1"/>
              <a:t>i</a:t>
            </a:r>
            <a:r>
              <a:rPr lang="en-US" sz="2000" dirty="0"/>
              <a:t>) it is </a:t>
            </a:r>
            <a:r>
              <a:rPr lang="en-US" sz="2000" dirty="0" smtClean="0"/>
              <a:t>structurally identifiable</a:t>
            </a:r>
            <a:r>
              <a:rPr lang="en-US" sz="2000" dirty="0"/>
              <a:t>, and (ii) we have sufficiently rich experimental data </a:t>
            </a:r>
            <a:r>
              <a:rPr lang="en-US" sz="2000" dirty="0" smtClean="0"/>
              <a:t>to achieve </a:t>
            </a:r>
            <a:r>
              <a:rPr lang="en-US" sz="2000" dirty="0"/>
              <a:t>high-quality parameter estimates.</a:t>
            </a:r>
            <a:endParaRPr lang="es-ES" sz="2000" kern="0" dirty="0"/>
          </a:p>
        </p:txBody>
      </p:sp>
    </p:spTree>
    <p:extLst>
      <p:ext uri="{BB962C8B-B14F-4D97-AF65-F5344CB8AC3E}">
        <p14:creationId xmlns:p14="http://schemas.microsoft.com/office/powerpoint/2010/main" val="9793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905000" y="76200"/>
            <a:ext cx="5666292" cy="11771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tIns="152352" bIns="38088" anchor="ctr">
            <a:spAutoFit/>
          </a:bodyPr>
          <a:lstStyle/>
          <a:p>
            <a:pPr algn="ctr"/>
            <a:r>
              <a:rPr lang="en-GB" sz="3600" b="1" dirty="0" smtClean="0">
                <a:latin typeface="Arial" charset="0"/>
                <a:cs typeface="Arial" charset="0"/>
              </a:rPr>
              <a:t>Lack of </a:t>
            </a:r>
            <a:r>
              <a:rPr lang="en-GB" sz="3600" b="1" dirty="0" err="1" smtClean="0">
                <a:latin typeface="Arial" charset="0"/>
                <a:cs typeface="Arial" charset="0"/>
              </a:rPr>
              <a:t>Identifiability</a:t>
            </a:r>
            <a:endParaRPr lang="en-GB" sz="3600" b="1" dirty="0" smtClean="0">
              <a:latin typeface="Arial" charset="0"/>
              <a:cs typeface="Arial" charset="0"/>
            </a:endParaRPr>
          </a:p>
          <a:p>
            <a:pPr algn="ctr"/>
            <a:r>
              <a:rPr lang="en-GB" sz="2800" dirty="0" smtClean="0">
                <a:latin typeface="Arial" charset="0"/>
                <a:cs typeface="Arial" charset="0"/>
              </a:rPr>
              <a:t>What can be done?</a:t>
            </a:r>
            <a:endParaRPr lang="en-GB" sz="4400" dirty="0">
              <a:latin typeface="Arial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s-ES" sz="2800" kern="0" dirty="0" err="1" smtClean="0"/>
              <a:t>Lack</a:t>
            </a:r>
            <a:r>
              <a:rPr lang="es-ES" sz="2800" kern="0" dirty="0" smtClean="0"/>
              <a:t> of </a:t>
            </a:r>
            <a:r>
              <a:rPr lang="es-ES" sz="2800" kern="0" dirty="0" err="1" smtClean="0"/>
              <a:t>structural</a:t>
            </a:r>
            <a:r>
              <a:rPr lang="es-ES" sz="2800" kern="0" dirty="0" smtClean="0"/>
              <a:t> </a:t>
            </a:r>
            <a:r>
              <a:rPr lang="es-ES" sz="2800" kern="0" dirty="0" err="1" smtClean="0"/>
              <a:t>identifiability</a:t>
            </a:r>
            <a:endParaRPr lang="es-ES" sz="2800" kern="0" dirty="0" smtClean="0"/>
          </a:p>
          <a:p>
            <a:pPr lvl="1"/>
            <a:r>
              <a:rPr lang="en-US" sz="2000" dirty="0" smtClean="0"/>
              <a:t>Reformulate model (e.g. reduce number of parameters)</a:t>
            </a:r>
          </a:p>
          <a:p>
            <a:pPr lvl="1"/>
            <a:r>
              <a:rPr lang="en-US" sz="2000" dirty="0" smtClean="0"/>
              <a:t>Design more informative input-output mappings</a:t>
            </a:r>
          </a:p>
          <a:p>
            <a:pPr lvl="1"/>
            <a:r>
              <a:rPr lang="en-US" sz="2000" dirty="0" smtClean="0"/>
              <a:t>Exploit prior knowledge (constraints, regularization, etc.)</a:t>
            </a:r>
          </a:p>
          <a:p>
            <a:pPr>
              <a:defRPr/>
            </a:pPr>
            <a:endParaRPr lang="es-ES" sz="2800" kern="0" dirty="0"/>
          </a:p>
          <a:p>
            <a:pPr>
              <a:defRPr/>
            </a:pPr>
            <a:r>
              <a:rPr lang="es-ES" sz="2800" kern="0" dirty="0" err="1" smtClean="0"/>
              <a:t>Lack</a:t>
            </a:r>
            <a:r>
              <a:rPr lang="es-ES" sz="2800" kern="0" dirty="0" smtClean="0"/>
              <a:t> of </a:t>
            </a:r>
            <a:r>
              <a:rPr lang="es-ES" sz="2800" kern="0" dirty="0" err="1" smtClean="0"/>
              <a:t>practical</a:t>
            </a:r>
            <a:r>
              <a:rPr lang="es-ES" sz="2800" kern="0" dirty="0" smtClean="0"/>
              <a:t> </a:t>
            </a:r>
            <a:r>
              <a:rPr lang="es-ES" sz="2800" kern="0" dirty="0" err="1" smtClean="0"/>
              <a:t>identifiability</a:t>
            </a:r>
            <a:endParaRPr lang="es-ES" sz="2800" kern="0" dirty="0" smtClean="0"/>
          </a:p>
          <a:p>
            <a:pPr lvl="1">
              <a:defRPr/>
            </a:pPr>
            <a:r>
              <a:rPr lang="es-ES" sz="2000" dirty="0" err="1"/>
              <a:t>Design</a:t>
            </a:r>
            <a:r>
              <a:rPr lang="es-ES" sz="2000" dirty="0"/>
              <a:t> and </a:t>
            </a:r>
            <a:r>
              <a:rPr lang="es-ES" sz="2000" dirty="0" err="1"/>
              <a:t>execute</a:t>
            </a:r>
            <a:r>
              <a:rPr lang="es-ES" sz="2000" dirty="0"/>
              <a:t> more </a:t>
            </a:r>
            <a:r>
              <a:rPr lang="es-ES" sz="2000" dirty="0" err="1"/>
              <a:t>informatve</a:t>
            </a:r>
            <a:r>
              <a:rPr lang="es-ES" sz="2000" dirty="0"/>
              <a:t> </a:t>
            </a:r>
            <a:r>
              <a:rPr lang="es-ES" sz="2000" dirty="0" err="1"/>
              <a:t>experiments</a:t>
            </a:r>
            <a:endParaRPr lang="es-ES" sz="2000" dirty="0"/>
          </a:p>
          <a:p>
            <a:pPr lvl="1">
              <a:defRPr/>
            </a:pPr>
            <a:r>
              <a:rPr lang="es-ES" sz="2000" dirty="0"/>
              <a:t>Try to reduce </a:t>
            </a:r>
            <a:r>
              <a:rPr lang="es-ES" sz="2000" dirty="0" err="1"/>
              <a:t>noise</a:t>
            </a:r>
            <a:r>
              <a:rPr lang="es-ES" sz="2000" dirty="0"/>
              <a:t> in </a:t>
            </a:r>
            <a:r>
              <a:rPr lang="es-ES" sz="2000" dirty="0" err="1" smtClean="0"/>
              <a:t>measurements</a:t>
            </a:r>
            <a:endParaRPr lang="es-ES" sz="2000" dirty="0" smtClean="0"/>
          </a:p>
          <a:p>
            <a:pPr lvl="1">
              <a:defRPr/>
            </a:pPr>
            <a:r>
              <a:rPr lang="en-US" sz="2000" dirty="0"/>
              <a:t>Exploit prior knowledge (constraints, regularization, etc.)</a:t>
            </a:r>
          </a:p>
          <a:p>
            <a:pPr lvl="1">
              <a:defRPr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217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s-ES" dirty="0" err="1" smtClean="0"/>
              <a:t>Optimality</a:t>
            </a:r>
            <a:r>
              <a:rPr lang="es-ES" dirty="0" smtClean="0"/>
              <a:t> </a:t>
            </a:r>
            <a:r>
              <a:rPr lang="es-ES" dirty="0" err="1" smtClean="0"/>
              <a:t>principles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in </a:t>
            </a:r>
            <a:r>
              <a:rPr lang="es-ES" dirty="0" err="1" smtClean="0"/>
              <a:t>biology</a:t>
            </a:r>
            <a:r>
              <a:rPr lang="es-ES" dirty="0" smtClean="0"/>
              <a:t>…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err="1" smtClean="0"/>
              <a:t>Why</a:t>
            </a:r>
            <a:r>
              <a:rPr lang="es-ES" dirty="0" smtClean="0"/>
              <a:t>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36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s-ES" dirty="0" err="1" smtClean="0"/>
              <a:t>Optimality</a:t>
            </a:r>
            <a:r>
              <a:rPr lang="es-ES" dirty="0" smtClean="0"/>
              <a:t> </a:t>
            </a:r>
            <a:r>
              <a:rPr lang="es-ES" dirty="0" err="1" smtClean="0"/>
              <a:t>principles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30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09600" y="1524000"/>
            <a:ext cx="5638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sz="2800" dirty="0" smtClean="0"/>
          </a:p>
          <a:p>
            <a:r>
              <a:rPr lang="en-US" sz="2800" dirty="0" smtClean="0"/>
              <a:t>“Light </a:t>
            </a:r>
            <a:r>
              <a:rPr lang="en-US" sz="2800" dirty="0"/>
              <a:t>travels between two given points </a:t>
            </a:r>
            <a:r>
              <a:rPr lang="en-US" sz="2800" dirty="0" smtClean="0"/>
              <a:t>along </a:t>
            </a:r>
            <a:r>
              <a:rPr lang="en-US" sz="2800" dirty="0"/>
              <a:t>the path of shortest </a:t>
            </a:r>
            <a:r>
              <a:rPr lang="en-US" sz="2800" dirty="0" smtClean="0"/>
              <a:t>time“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(principle </a:t>
            </a:r>
            <a:r>
              <a:rPr lang="en-US" sz="2800" dirty="0"/>
              <a:t>of least time or </a:t>
            </a:r>
            <a:r>
              <a:rPr lang="en-US" sz="2800" b="1" dirty="0">
                <a:solidFill>
                  <a:srgbClr val="FFFF00"/>
                </a:solidFill>
              </a:rPr>
              <a:t>Fermat's </a:t>
            </a:r>
            <a:r>
              <a:rPr lang="en-US" sz="2800" b="1" dirty="0" smtClean="0">
                <a:solidFill>
                  <a:srgbClr val="FFFF00"/>
                </a:solidFill>
              </a:rPr>
              <a:t>principle; 1662</a:t>
            </a:r>
            <a:r>
              <a:rPr lang="en-US" sz="2800" dirty="0" smtClean="0"/>
              <a:t>)</a:t>
            </a:r>
            <a:endParaRPr lang="es-ES" sz="28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s-ES_tradnl" kern="0" dirty="0" err="1" smtClean="0"/>
              <a:t>Optimality</a:t>
            </a:r>
            <a:r>
              <a:rPr lang="es-ES_tradnl" kern="0" dirty="0" smtClean="0"/>
              <a:t> in </a:t>
            </a:r>
            <a:r>
              <a:rPr lang="es-ES_tradnl" kern="0" dirty="0" err="1" smtClean="0"/>
              <a:t>physics</a:t>
            </a:r>
            <a:endParaRPr lang="en-US" kern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3599"/>
            <a:ext cx="1693630" cy="225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5800" y="1905000"/>
            <a:ext cx="6477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“A dynamic </a:t>
            </a:r>
            <a:r>
              <a:rPr lang="en-US" sz="2800" dirty="0"/>
              <a:t>system always follows a path such that its action integral is stationary (that is, maximum or minimum</a:t>
            </a:r>
            <a:r>
              <a:rPr lang="en-US" sz="2800" dirty="0" smtClean="0"/>
              <a:t>)”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(</a:t>
            </a:r>
            <a:r>
              <a:rPr lang="en-US" sz="2800" b="1" dirty="0">
                <a:solidFill>
                  <a:srgbClr val="FFFF00"/>
                </a:solidFill>
              </a:rPr>
              <a:t>Hamilton's </a:t>
            </a:r>
            <a:r>
              <a:rPr lang="en-US" sz="2800" b="1" dirty="0" smtClean="0">
                <a:solidFill>
                  <a:srgbClr val="FFFF00"/>
                </a:solidFill>
              </a:rPr>
              <a:t>principle; 1834 /</a:t>
            </a:r>
          </a:p>
          <a:p>
            <a:r>
              <a:rPr lang="en-US" sz="2800" b="1" dirty="0" smtClean="0"/>
              <a:t>&amp; least action principle; Euler, 1744</a:t>
            </a:r>
            <a:r>
              <a:rPr lang="en-US" sz="2800" dirty="0" smtClean="0"/>
              <a:t>)</a:t>
            </a:r>
            <a:endParaRPr lang="es-ES" sz="28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s-ES_tradnl" kern="0" dirty="0" err="1" smtClean="0"/>
              <a:t>Optimality</a:t>
            </a:r>
            <a:r>
              <a:rPr lang="es-ES_tradnl" kern="0" dirty="0" smtClean="0"/>
              <a:t> in </a:t>
            </a:r>
            <a:r>
              <a:rPr lang="es-ES_tradnl" kern="0" dirty="0" err="1" smtClean="0"/>
              <a:t>physics</a:t>
            </a:r>
            <a:endParaRPr lang="en-US" kern="0" dirty="0" smtClean="0"/>
          </a:p>
        </p:txBody>
      </p:sp>
      <p:pic>
        <p:nvPicPr>
          <p:cNvPr id="2050" name="Picture 2" descr="William Rowan Hamilton portrait oval combin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1"/>
            <a:ext cx="1793875" cy="24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u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14103"/>
            <a:ext cx="1641475" cy="19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14313"/>
            <a:ext cx="8953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465945"/>
            <a:ext cx="1133475" cy="447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114800"/>
            <a:ext cx="11334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14400"/>
            <a:ext cx="89439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9600" y="6172198"/>
            <a:ext cx="873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Courant, R. (1943). </a:t>
            </a:r>
            <a:r>
              <a:rPr lang="en-US" sz="1600" dirty="0" err="1"/>
              <a:t>Variational</a:t>
            </a:r>
            <a:r>
              <a:rPr lang="en-US" sz="1600" dirty="0"/>
              <a:t> methods for the solution of problems of equilibrium and vibrations. </a:t>
            </a:r>
            <a:r>
              <a:rPr lang="en-US" sz="1600" i="1" dirty="0"/>
              <a:t>Bulletin of the American mathematical Society</a:t>
            </a:r>
            <a:r>
              <a:rPr lang="en-US" sz="1600" dirty="0"/>
              <a:t>, </a:t>
            </a:r>
            <a:r>
              <a:rPr lang="en-US" sz="1600" i="1" dirty="0"/>
              <a:t>49</a:t>
            </a:r>
            <a:r>
              <a:rPr lang="en-US" sz="1600" dirty="0"/>
              <a:t>(1), 1-23.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0620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s-ES_tradnl" kern="0" dirty="0" err="1" smtClean="0"/>
              <a:t>Optimality</a:t>
            </a:r>
            <a:r>
              <a:rPr lang="es-ES_tradnl" kern="0" dirty="0" smtClean="0"/>
              <a:t> in </a:t>
            </a:r>
            <a:r>
              <a:rPr lang="es-ES_tradnl" kern="0" dirty="0" err="1" smtClean="0"/>
              <a:t>physics</a:t>
            </a:r>
            <a:endParaRPr lang="en-US" kern="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286625" cy="404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4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52600" y="1981200"/>
            <a:ext cx="55103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_tradnl" sz="4800" dirty="0" err="1">
                <a:latin typeface="Calibri" pitchFamily="34" charset="0"/>
              </a:rPr>
              <a:t>Optimality</a:t>
            </a:r>
            <a:r>
              <a:rPr lang="es-ES_tradnl" sz="4800" dirty="0">
                <a:latin typeface="Calibri" pitchFamily="34" charset="0"/>
              </a:rPr>
              <a:t> </a:t>
            </a:r>
            <a:r>
              <a:rPr lang="es-ES_tradnl" sz="4800" dirty="0" err="1">
                <a:latin typeface="Calibri" pitchFamily="34" charset="0"/>
              </a:rPr>
              <a:t>principles</a:t>
            </a:r>
            <a:r>
              <a:rPr lang="es-ES_tradnl" sz="4800" dirty="0">
                <a:latin typeface="Calibri" pitchFamily="34" charset="0"/>
              </a:rPr>
              <a:t> </a:t>
            </a:r>
            <a:endParaRPr lang="es-ES_tradnl" sz="4800" dirty="0" smtClean="0"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s-ES_tradnl" sz="4800" dirty="0" smtClean="0">
                <a:latin typeface="Calibri" pitchFamily="34" charset="0"/>
              </a:rPr>
              <a:t>in </a:t>
            </a:r>
            <a:r>
              <a:rPr lang="es-ES_tradnl" sz="4800" dirty="0" err="1">
                <a:latin typeface="Calibri" pitchFamily="34" charset="0"/>
              </a:rPr>
              <a:t>biology</a:t>
            </a:r>
            <a:endParaRPr lang="es-ES_tradnl" sz="4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/>
          <a:lstStyle/>
          <a:p>
            <a:r>
              <a:rPr lang="es-ES" sz="2800" dirty="0" err="1" smtClean="0"/>
              <a:t>Optimal</a:t>
            </a:r>
            <a:r>
              <a:rPr lang="es-ES" sz="2800" dirty="0" smtClean="0"/>
              <a:t> </a:t>
            </a:r>
            <a:r>
              <a:rPr lang="es-ES" sz="2800" dirty="0" err="1" smtClean="0"/>
              <a:t>designs</a:t>
            </a:r>
            <a:r>
              <a:rPr lang="es-ES" sz="2800" dirty="0" smtClean="0"/>
              <a:t> in </a:t>
            </a:r>
            <a:r>
              <a:rPr lang="es-ES" sz="2800" dirty="0" err="1" smtClean="0"/>
              <a:t>biology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066800" y="3080028"/>
            <a:ext cx="6629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Honey </a:t>
            </a:r>
            <a:r>
              <a:rPr lang="en-US" dirty="0"/>
              <a:t>bees build their hexagonal cells in order to achieve the best economy of </a:t>
            </a:r>
            <a:r>
              <a:rPr lang="en-US" dirty="0" smtClean="0"/>
              <a:t>material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Varro</a:t>
            </a:r>
            <a:r>
              <a:rPr lang="es-E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M. T. </a:t>
            </a:r>
            <a:r>
              <a:rPr lang="es-E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Rerum</a:t>
            </a:r>
            <a:r>
              <a:rPr lang="es-E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Rusticarum</a:t>
            </a:r>
            <a:r>
              <a:rPr lang="es-E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Libri</a:t>
            </a:r>
            <a:r>
              <a:rPr lang="es-E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III</a:t>
            </a:r>
            <a:r>
              <a:rPr lang="es-E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(37 B.C</a:t>
            </a:r>
            <a:r>
              <a:rPr lang="es-E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.).</a:t>
            </a:r>
          </a:p>
          <a:p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" name="Picture 6" descr="Image result for honeyco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70054"/>
            <a:ext cx="2391266" cy="170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arcus Terentius Var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52069"/>
            <a:ext cx="987552" cy="12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66800" y="1219200"/>
            <a:ext cx="579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MSS10"/>
              </a:rPr>
              <a:t>Since the building of the universe is perfect and is created by </a:t>
            </a:r>
            <a:r>
              <a:rPr lang="en-US" sz="2800" dirty="0" smtClean="0">
                <a:latin typeface="CMSS10"/>
              </a:rPr>
              <a:t>the wisdom Creator</a:t>
            </a:r>
            <a:r>
              <a:rPr lang="en-US" sz="2800" dirty="0">
                <a:latin typeface="CMSS10"/>
              </a:rPr>
              <a:t>, nothing arises in the universe in which one </a:t>
            </a:r>
            <a:r>
              <a:rPr lang="en-US" sz="2800" dirty="0" smtClean="0">
                <a:latin typeface="CMSS10"/>
              </a:rPr>
              <a:t>cannot see </a:t>
            </a:r>
            <a:r>
              <a:rPr lang="en-US" sz="2800" dirty="0">
                <a:latin typeface="CMSS10"/>
              </a:rPr>
              <a:t>the sense of some maximum or minimum</a:t>
            </a:r>
            <a:r>
              <a:rPr lang="en-US" sz="2800" dirty="0" smtClean="0">
                <a:latin typeface="CMSS10"/>
              </a:rPr>
              <a:t>.</a:t>
            </a:r>
          </a:p>
          <a:p>
            <a:endParaRPr lang="en-US" sz="2800" dirty="0">
              <a:latin typeface="CMSS10"/>
            </a:endParaRPr>
          </a:p>
          <a:p>
            <a:r>
              <a:rPr lang="en-US" sz="2800" dirty="0" smtClean="0">
                <a:latin typeface="CMSS10"/>
              </a:rPr>
              <a:t>			Leonhard </a:t>
            </a:r>
            <a:r>
              <a:rPr lang="en-US" sz="2800" dirty="0">
                <a:latin typeface="CMSS10"/>
              </a:rPr>
              <a:t>Euler</a:t>
            </a:r>
            <a:endParaRPr lang="en-US" sz="2800" dirty="0"/>
          </a:p>
        </p:txBody>
      </p:sp>
      <p:pic>
        <p:nvPicPr>
          <p:cNvPr id="1026" name="Picture 2" descr="Resultado de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1366982" cy="178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/>
          <a:lstStyle/>
          <a:p>
            <a:r>
              <a:rPr lang="es-ES" sz="2800" dirty="0" err="1" smtClean="0"/>
              <a:t>Optimal</a:t>
            </a:r>
            <a:r>
              <a:rPr lang="es-ES" sz="2800" dirty="0" smtClean="0"/>
              <a:t> </a:t>
            </a:r>
            <a:r>
              <a:rPr lang="es-ES" sz="2800" dirty="0" err="1" smtClean="0"/>
              <a:t>designs</a:t>
            </a:r>
            <a:r>
              <a:rPr lang="es-ES" sz="2800" dirty="0" smtClean="0"/>
              <a:t> in </a:t>
            </a:r>
            <a:r>
              <a:rPr lang="es-ES" sz="2800" dirty="0" err="1" smtClean="0"/>
              <a:t>biology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57200" y="2667000"/>
            <a:ext cx="66294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Bees </a:t>
            </a:r>
            <a:r>
              <a:rPr lang="en-US" sz="2000" dirty="0"/>
              <a:t>that stored the most honey with the least wax would have a survival </a:t>
            </a:r>
            <a:r>
              <a:rPr lang="en-US" sz="2000" dirty="0" smtClean="0"/>
              <a:t>advantage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Darwin, C. On the origin of species by means of natural selection, or the preservation of </a:t>
            </a:r>
            <a:r>
              <a:rPr 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favoured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races in the struggle for life (John Murray, 1859).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" name="Picture 6" descr="Image result for honeyco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367" y="1143000"/>
            <a:ext cx="2391266" cy="170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62400"/>
            <a:ext cx="1083306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/>
          <a:lstStyle/>
          <a:p>
            <a:r>
              <a:rPr lang="es-ES" sz="2800" dirty="0" err="1" smtClean="0"/>
              <a:t>Optimal</a:t>
            </a:r>
            <a:r>
              <a:rPr lang="es-ES" sz="2800" dirty="0" smtClean="0"/>
              <a:t> </a:t>
            </a:r>
            <a:r>
              <a:rPr lang="es-ES" sz="2800" dirty="0" err="1" smtClean="0"/>
              <a:t>designs</a:t>
            </a:r>
            <a:r>
              <a:rPr lang="es-ES" sz="2800" dirty="0" smtClean="0"/>
              <a:t> in </a:t>
            </a:r>
            <a:r>
              <a:rPr lang="es-ES" sz="2800" dirty="0" err="1" smtClean="0"/>
              <a:t>biology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57200" y="6172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Hales, T. C. (2001). The honeycomb conjecture. </a:t>
            </a:r>
            <a:r>
              <a:rPr lang="en-US" i="1" dirty="0"/>
              <a:t>Discrete &amp; Computational Geometry</a:t>
            </a:r>
            <a:r>
              <a:rPr lang="en-US" dirty="0"/>
              <a:t>, </a:t>
            </a:r>
            <a:r>
              <a:rPr lang="en-US" i="1" dirty="0"/>
              <a:t>25</a:t>
            </a:r>
            <a:r>
              <a:rPr lang="en-US" dirty="0"/>
              <a:t>(1), 1-22.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914400"/>
            <a:ext cx="6810375" cy="5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62000" y="1371600"/>
            <a:ext cx="788247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_tradnl" sz="4800" dirty="0" smtClean="0">
                <a:latin typeface="Calibri" pitchFamily="34" charset="0"/>
              </a:rPr>
              <a:t>Basic concept:</a:t>
            </a:r>
          </a:p>
          <a:p>
            <a:pPr algn="ctr" eaLnBrk="1" hangingPunct="1">
              <a:defRPr/>
            </a:pPr>
            <a:r>
              <a:rPr lang="es-ES_tradnl" sz="4800" dirty="0" err="1" smtClean="0">
                <a:latin typeface="Calibri" pitchFamily="34" charset="0"/>
              </a:rPr>
              <a:t>optimality</a:t>
            </a:r>
            <a:r>
              <a:rPr lang="es-ES_tradnl" sz="4800" dirty="0" smtClean="0">
                <a:latin typeface="Calibri" pitchFamily="34" charset="0"/>
              </a:rPr>
              <a:t> in a </a:t>
            </a:r>
            <a:r>
              <a:rPr lang="es-ES_tradnl" sz="4800" dirty="0" err="1" smtClean="0">
                <a:latin typeface="Calibri" pitchFamily="34" charset="0"/>
              </a:rPr>
              <a:t>biology</a:t>
            </a:r>
            <a:endParaRPr lang="es-ES_tradnl" sz="4800" dirty="0" smtClean="0"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s-ES_tradnl" sz="4800" dirty="0" smtClean="0">
                <a:latin typeface="Calibri" pitchFamily="34" charset="0"/>
              </a:rPr>
              <a:t>as a </a:t>
            </a:r>
            <a:r>
              <a:rPr lang="es-ES_tradnl" sz="4800" dirty="0" err="1" smtClean="0">
                <a:latin typeface="Calibri" pitchFamily="34" charset="0"/>
              </a:rPr>
              <a:t>consequence</a:t>
            </a:r>
            <a:endParaRPr lang="es-ES_tradnl" sz="4800" dirty="0"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s-ES_tradnl" sz="4800" dirty="0" smtClean="0">
                <a:latin typeface="Calibri" pitchFamily="34" charset="0"/>
              </a:rPr>
              <a:t>of natural </a:t>
            </a:r>
            <a:r>
              <a:rPr lang="es-ES_tradnl" sz="4800" dirty="0" err="1" smtClean="0">
                <a:latin typeface="Calibri" pitchFamily="34" charset="0"/>
              </a:rPr>
              <a:t>selection</a:t>
            </a:r>
            <a:r>
              <a:rPr lang="es-ES_tradnl" sz="4800" dirty="0" smtClean="0">
                <a:latin typeface="Calibri" pitchFamily="34" charset="0"/>
              </a:rPr>
              <a:t> (</a:t>
            </a:r>
            <a:r>
              <a:rPr lang="es-ES_tradnl" sz="4800" dirty="0" err="1" smtClean="0">
                <a:latin typeface="Calibri" pitchFamily="34" charset="0"/>
              </a:rPr>
              <a:t>evolution</a:t>
            </a:r>
            <a:r>
              <a:rPr lang="es-ES_tradnl" sz="4800" dirty="0" smtClean="0">
                <a:latin typeface="Calibri" pitchFamily="34" charset="0"/>
              </a:rPr>
              <a:t>)</a:t>
            </a:r>
          </a:p>
          <a:p>
            <a:pPr algn="ctr" eaLnBrk="1" hangingPunct="1">
              <a:defRPr/>
            </a:pPr>
            <a:endParaRPr lang="es-ES_tradnl" sz="4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Optimal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r>
              <a:rPr lang="es-ES" dirty="0" smtClean="0"/>
              <a:t> in </a:t>
            </a:r>
            <a:r>
              <a:rPr lang="es-ES" dirty="0" err="1" smtClean="0"/>
              <a:t>biology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85800" y="1905000"/>
            <a:ext cx="5791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Principle</a:t>
            </a:r>
            <a:r>
              <a:rPr lang="es-ES" b="1" dirty="0" smtClean="0"/>
              <a:t> of </a:t>
            </a:r>
            <a:r>
              <a:rPr lang="es-ES" b="1" dirty="0" err="1" smtClean="0"/>
              <a:t>Optimal</a:t>
            </a:r>
            <a:r>
              <a:rPr lang="es-ES" b="1" dirty="0" smtClean="0"/>
              <a:t> </a:t>
            </a:r>
            <a:r>
              <a:rPr lang="es-ES" b="1" dirty="0" err="1" smtClean="0"/>
              <a:t>Design</a:t>
            </a:r>
            <a:endParaRPr lang="es-ES" b="1" dirty="0" smtClean="0"/>
          </a:p>
          <a:p>
            <a:endParaRPr lang="es-ES" dirty="0" smtClean="0"/>
          </a:p>
          <a:p>
            <a:r>
              <a:rPr lang="en-US" dirty="0" smtClean="0"/>
              <a:t>“</a:t>
            </a:r>
            <a:r>
              <a:rPr lang="en-US" b="1" dirty="0" smtClean="0">
                <a:solidFill>
                  <a:srgbClr val="FFFF00"/>
                </a:solidFill>
              </a:rPr>
              <a:t>The [biological] structure </a:t>
            </a:r>
            <a:r>
              <a:rPr lang="en-US" b="1" dirty="0">
                <a:solidFill>
                  <a:srgbClr val="FFFF00"/>
                </a:solidFill>
              </a:rPr>
              <a:t>necessary for performing a given function be optimal relatively to energy and material needs</a:t>
            </a:r>
            <a:r>
              <a:rPr lang="en-US" dirty="0" smtClean="0"/>
              <a:t>.”</a:t>
            </a:r>
            <a:endParaRPr lang="es-ES" dirty="0"/>
          </a:p>
          <a:p>
            <a:endParaRPr lang="en-US" dirty="0" smtClean="0"/>
          </a:p>
          <a:p>
            <a:r>
              <a:rPr lang="en-US" dirty="0" smtClean="0"/>
              <a:t>“Given </a:t>
            </a:r>
            <a:r>
              <a:rPr lang="en-US" dirty="0"/>
              <a:t>that the same biological functions can be performed by different structures, the </a:t>
            </a:r>
            <a:r>
              <a:rPr lang="en-US" b="1" dirty="0">
                <a:solidFill>
                  <a:srgbClr val="FFFF00"/>
                </a:solidFill>
              </a:rPr>
              <a:t>particular structure found in nature is the simplest one </a:t>
            </a:r>
            <a:r>
              <a:rPr lang="en-US" dirty="0"/>
              <a:t>compatible with the performance of a function or set of functions</a:t>
            </a:r>
            <a:r>
              <a:rPr lang="en-US" dirty="0" smtClean="0"/>
              <a:t>”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s-ES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Rashevsky</a:t>
            </a:r>
            <a:r>
              <a:rPr lang="es-E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N. (1938)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Mathematical Biophysics: </a:t>
            </a:r>
            <a:r>
              <a:rPr lang="en-US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Physico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Mathematical Foundations of Biology. Univ. of Chicago Press, 1938/1948 (2nd ed.).</a:t>
            </a:r>
            <a:endParaRPr lang="es-E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Photo of Nicolas Rashev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1714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010400" y="4876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Nicolas</a:t>
            </a:r>
            <a:r>
              <a:rPr lang="es-ES" dirty="0"/>
              <a:t> </a:t>
            </a:r>
            <a:r>
              <a:rPr lang="es-ES" dirty="0" err="1"/>
              <a:t>Rashevsky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39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4" y="457200"/>
            <a:ext cx="3867150" cy="547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14400" y="6324600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Rosen, R. (1967) Optimality principles in biology. Springer.</a:t>
            </a:r>
            <a:endParaRPr lang="es-E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s://ahlouie.files.wordpress.com/2012/05/rosen_face1.jpg?w=2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056832" y="452672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Robert Rosen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53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825" y="3425825"/>
            <a:ext cx="7938" cy="7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763" y="228600"/>
            <a:ext cx="3810000" cy="565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3276600" y="6172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s-ES" smtClean="0"/>
              <a:t>Dynamic</a:t>
            </a:r>
            <a:r>
              <a:rPr lang="es-ES" dirty="0" smtClean="0"/>
              <a:t> </a:t>
            </a:r>
            <a:r>
              <a:rPr lang="es-ES" dirty="0" err="1" smtClean="0"/>
              <a:t>modelling</a:t>
            </a:r>
            <a:r>
              <a:rPr lang="es-ES" dirty="0" smtClean="0"/>
              <a:t> of </a:t>
            </a:r>
            <a:br>
              <a:rPr lang="es-ES" dirty="0" smtClean="0"/>
            </a:br>
            <a:r>
              <a:rPr lang="es-ES" dirty="0" err="1" smtClean="0"/>
              <a:t>biological</a:t>
            </a:r>
            <a:r>
              <a:rPr lang="es-ES" dirty="0" smtClean="0"/>
              <a:t> </a:t>
            </a:r>
            <a:r>
              <a:rPr lang="es-ES" dirty="0" err="1" smtClean="0"/>
              <a:t>systems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81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6162675" cy="555324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41751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Heinrich &amp; Schuster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825" y="3425825"/>
            <a:ext cx="7938" cy="7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1000"/>
            <a:ext cx="31400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1482885" y="5589093"/>
            <a:ext cx="646061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s-ES_tradnl" dirty="0" smtClean="0"/>
          </a:p>
          <a:p>
            <a:r>
              <a:rPr lang="es-ES_tradnl" dirty="0" err="1" smtClean="0"/>
              <a:t>Optimality-based</a:t>
            </a:r>
            <a:r>
              <a:rPr lang="es-ES_tradnl" dirty="0" smtClean="0"/>
              <a:t> </a:t>
            </a:r>
            <a:r>
              <a:rPr lang="es-ES_tradnl" dirty="0" err="1" smtClean="0"/>
              <a:t>explanations</a:t>
            </a:r>
            <a:r>
              <a:rPr lang="es-ES_tradnl" dirty="0" smtClean="0"/>
              <a:t>,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biochemical</a:t>
            </a:r>
            <a:r>
              <a:rPr lang="es-ES_tradnl" dirty="0" smtClean="0"/>
              <a:t> </a:t>
            </a:r>
            <a:r>
              <a:rPr lang="es-ES_tradnl" dirty="0" err="1" smtClean="0"/>
              <a:t>reactions</a:t>
            </a:r>
            <a:r>
              <a:rPr lang="es-ES_tradnl" dirty="0" smtClean="0"/>
              <a:t> to </a:t>
            </a:r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structures</a:t>
            </a:r>
            <a:r>
              <a:rPr lang="es-ES_tradnl" dirty="0"/>
              <a:t>, </a:t>
            </a:r>
            <a:r>
              <a:rPr lang="es-ES_tradnl" dirty="0" err="1"/>
              <a:t>movements</a:t>
            </a:r>
            <a:r>
              <a:rPr lang="es-ES_tradnl" dirty="0"/>
              <a:t> and </a:t>
            </a:r>
            <a:r>
              <a:rPr lang="es-ES_tradnl" dirty="0" err="1"/>
              <a:t>behaviors</a:t>
            </a:r>
            <a:r>
              <a:rPr lang="es-ES_tradnl" dirty="0"/>
              <a:t> of </a:t>
            </a:r>
            <a:r>
              <a:rPr lang="es-ES_tradnl" dirty="0" err="1"/>
              <a:t>animals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3643" y="403362"/>
            <a:ext cx="3052763" cy="4778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4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"/>
            <a:ext cx="59055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505200" y="1524000"/>
            <a:ext cx="4572000" cy="200054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“…in a context of increasing calls for biology to be predictive, </a:t>
            </a:r>
            <a:r>
              <a:rPr lang="en-US" sz="2000" b="1" dirty="0">
                <a:solidFill>
                  <a:srgbClr val="FFFF00"/>
                </a:solidFill>
              </a:rPr>
              <a:t>optimization</a:t>
            </a:r>
            <a:r>
              <a:rPr lang="en-US" sz="2000" b="1" dirty="0"/>
              <a:t> is the only approach biology has for making </a:t>
            </a:r>
            <a:r>
              <a:rPr lang="en-US" sz="2000" b="1" dirty="0">
                <a:solidFill>
                  <a:srgbClr val="FFFF00"/>
                </a:solidFill>
              </a:rPr>
              <a:t>predictions from first principles</a:t>
            </a:r>
            <a:r>
              <a:rPr lang="en-US" sz="2000" b="1" dirty="0" smtClean="0"/>
              <a:t>.”</a:t>
            </a:r>
          </a:p>
          <a:p>
            <a:pPr>
              <a:defRPr/>
            </a:pPr>
            <a:endParaRPr lang="en-US" sz="2400" b="1" dirty="0" smtClean="0"/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828800" y="6324600"/>
            <a:ext cx="8153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charset="0"/>
              </a:rPr>
              <a:t>Sutherland, W.J. (2005) The best solution. </a:t>
            </a:r>
            <a:r>
              <a:rPr lang="en-US" sz="1600" b="1" i="1" dirty="0">
                <a:latin typeface="Arial" charset="0"/>
              </a:rPr>
              <a:t>Nature</a:t>
            </a:r>
            <a:r>
              <a:rPr lang="en-US" sz="1600" b="1" dirty="0">
                <a:latin typeface="Arial" charset="0"/>
              </a:rPr>
              <a:t> 435:569</a:t>
            </a:r>
          </a:p>
        </p:txBody>
      </p:sp>
    </p:spTree>
    <p:extLst>
      <p:ext uri="{BB962C8B-B14F-4D97-AF65-F5344CB8AC3E}">
        <p14:creationId xmlns:p14="http://schemas.microsoft.com/office/powerpoint/2010/main" val="39722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/>
              <a:t>Optimal</a:t>
            </a:r>
            <a:r>
              <a:rPr lang="es-ES" dirty="0" smtClean="0"/>
              <a:t> control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0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Open </a:t>
            </a:r>
            <a:r>
              <a:rPr lang="es-ES" dirty="0" err="1" smtClean="0"/>
              <a:t>loop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optimal</a:t>
            </a:r>
            <a:r>
              <a:rPr lang="es-ES" dirty="0" smtClean="0"/>
              <a:t> control</a:t>
            </a:r>
            <a:br>
              <a:rPr lang="es-ES" dirty="0" smtClean="0"/>
            </a:br>
            <a:r>
              <a:rPr lang="es-ES" dirty="0" smtClean="0"/>
              <a:t>=</a:t>
            </a:r>
            <a:br>
              <a:rPr lang="es-ES" dirty="0" smtClean="0"/>
            </a:br>
            <a:r>
              <a:rPr lang="es-ES" dirty="0" err="1" smtClean="0"/>
              <a:t>Dynamic</a:t>
            </a:r>
            <a:r>
              <a:rPr lang="es-ES" dirty="0" smtClean="0"/>
              <a:t> </a:t>
            </a:r>
            <a:r>
              <a:rPr lang="es-ES" dirty="0" err="1" smtClean="0"/>
              <a:t>optimization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55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>
          <a:xfrm>
            <a:off x="685800" y="17526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s-ES" sz="3600" dirty="0" err="1" smtClean="0">
                <a:solidFill>
                  <a:srgbClr val="FFFF00"/>
                </a:solidFill>
              </a:rPr>
              <a:t>Optimal</a:t>
            </a:r>
            <a:r>
              <a:rPr lang="es-ES" sz="3600" dirty="0" smtClean="0">
                <a:solidFill>
                  <a:srgbClr val="FFFF00"/>
                </a:solidFill>
              </a:rPr>
              <a:t> control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err="1" smtClean="0"/>
              <a:t>Given</a:t>
            </a:r>
            <a:r>
              <a:rPr lang="es-ES" sz="3600" dirty="0" smtClean="0"/>
              <a:t> a </a:t>
            </a:r>
            <a:r>
              <a:rPr lang="es-ES" sz="3600" dirty="0" err="1" smtClean="0"/>
              <a:t>dynamic</a:t>
            </a:r>
            <a:r>
              <a:rPr lang="es-ES" sz="3600" dirty="0" smtClean="0"/>
              <a:t> </a:t>
            </a:r>
            <a:r>
              <a:rPr lang="es-ES" sz="3600" dirty="0" err="1" smtClean="0"/>
              <a:t>model</a:t>
            </a:r>
            <a:r>
              <a:rPr lang="es-ES" sz="3600" dirty="0" smtClean="0"/>
              <a:t> of a </a:t>
            </a:r>
            <a:r>
              <a:rPr lang="es-ES" sz="3600" dirty="0" err="1" smtClean="0"/>
              <a:t>system</a:t>
            </a:r>
            <a:r>
              <a:rPr lang="es-ES" sz="3600" dirty="0" smtClean="0"/>
              <a:t>,</a:t>
            </a:r>
            <a:br>
              <a:rPr lang="es-ES" sz="3600" dirty="0" smtClean="0"/>
            </a:br>
            <a:r>
              <a:rPr lang="es-ES" sz="3600" dirty="0" err="1" smtClean="0"/>
              <a:t>find</a:t>
            </a:r>
            <a:r>
              <a:rPr lang="es-ES" sz="3600" dirty="0" smtClean="0"/>
              <a:t> </a:t>
            </a:r>
            <a:r>
              <a:rPr lang="es-ES" sz="3600" dirty="0" err="1" smtClean="0"/>
              <a:t>how</a:t>
            </a:r>
            <a:r>
              <a:rPr lang="es-ES" sz="3600" dirty="0" smtClean="0"/>
              <a:t> </a:t>
            </a:r>
            <a:r>
              <a:rPr lang="es-ES" sz="3600" dirty="0" err="1" smtClean="0"/>
              <a:t>to</a:t>
            </a:r>
            <a:r>
              <a:rPr lang="es-ES" sz="3600" dirty="0" smtClean="0"/>
              <a:t> </a:t>
            </a:r>
            <a:r>
              <a:rPr lang="es-ES" sz="3600" dirty="0" err="1" smtClean="0"/>
              <a:t>manipulate</a:t>
            </a:r>
            <a:r>
              <a:rPr lang="es-ES" sz="3600" dirty="0" smtClean="0"/>
              <a:t>/</a:t>
            </a:r>
            <a:r>
              <a:rPr lang="es-ES" sz="3600" dirty="0" err="1" smtClean="0"/>
              <a:t>change</a:t>
            </a:r>
            <a:r>
              <a:rPr lang="es-ES" sz="3600" dirty="0" smtClean="0"/>
              <a:t> </a:t>
            </a:r>
            <a:r>
              <a:rPr lang="es-ES" sz="3600" dirty="0" err="1" smtClean="0"/>
              <a:t>it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(</a:t>
            </a:r>
            <a:r>
              <a:rPr lang="es-ES" sz="3600" dirty="0" err="1" smtClean="0"/>
              <a:t>dynamically</a:t>
            </a:r>
            <a:r>
              <a:rPr lang="es-ES" sz="3600" dirty="0" smtClean="0"/>
              <a:t>) so </a:t>
            </a:r>
            <a:r>
              <a:rPr lang="es-ES" sz="3600" dirty="0" err="1" smtClean="0"/>
              <a:t>that</a:t>
            </a:r>
            <a:r>
              <a:rPr lang="es-ES" sz="3600" dirty="0" smtClean="0"/>
              <a:t> </a:t>
            </a:r>
            <a:r>
              <a:rPr lang="es-ES" sz="3600" dirty="0" err="1" smtClean="0"/>
              <a:t>you</a:t>
            </a:r>
            <a:r>
              <a:rPr lang="es-ES" sz="3600" dirty="0" smtClean="0"/>
              <a:t> </a:t>
            </a:r>
            <a:r>
              <a:rPr lang="es-ES" sz="3600" dirty="0" err="1" smtClean="0"/>
              <a:t>get</a:t>
            </a:r>
            <a:r>
              <a:rPr lang="es-ES" sz="3600" dirty="0" smtClean="0"/>
              <a:t> </a:t>
            </a:r>
            <a:r>
              <a:rPr lang="es-ES" sz="3600" dirty="0" err="1" smtClean="0"/>
              <a:t>optimal</a:t>
            </a:r>
            <a:r>
              <a:rPr lang="es-ES" sz="3600" dirty="0" smtClean="0"/>
              <a:t> performance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0124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>
          <a:xfrm>
            <a:off x="838200" y="1066800"/>
            <a:ext cx="7772400" cy="1828800"/>
          </a:xfrm>
        </p:spPr>
        <p:txBody>
          <a:bodyPr/>
          <a:lstStyle/>
          <a:p>
            <a:pPr algn="l">
              <a:defRPr/>
            </a:pPr>
            <a:r>
              <a:rPr lang="es-ES" sz="3200" b="1" dirty="0" err="1" smtClean="0">
                <a:solidFill>
                  <a:srgbClr val="FFFF00"/>
                </a:solidFill>
              </a:rPr>
              <a:t>Optimal</a:t>
            </a:r>
            <a:r>
              <a:rPr lang="es-ES" sz="3200" b="1" dirty="0" smtClean="0">
                <a:solidFill>
                  <a:srgbClr val="FFFF00"/>
                </a:solidFill>
              </a:rPr>
              <a:t> control – a </a:t>
            </a:r>
            <a:r>
              <a:rPr lang="es-ES" sz="3200" b="1" dirty="0" err="1" smtClean="0">
                <a:solidFill>
                  <a:srgbClr val="FFFF00"/>
                </a:solidFill>
              </a:rPr>
              <a:t>brief</a:t>
            </a:r>
            <a:r>
              <a:rPr lang="es-ES" sz="3200" b="1" dirty="0" smtClean="0">
                <a:solidFill>
                  <a:srgbClr val="FFFF00"/>
                </a:solidFill>
              </a:rPr>
              <a:t> </a:t>
            </a:r>
            <a:r>
              <a:rPr lang="es-ES" sz="3200" b="1" dirty="0" err="1" smtClean="0">
                <a:solidFill>
                  <a:srgbClr val="FFFF00"/>
                </a:solidFill>
              </a:rPr>
              <a:t>history</a:t>
            </a:r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- </a:t>
            </a:r>
            <a:r>
              <a:rPr lang="es-ES" sz="3200" dirty="0" err="1" smtClean="0"/>
              <a:t>Calculus</a:t>
            </a:r>
            <a:r>
              <a:rPr lang="es-ES" sz="3200" dirty="0" smtClean="0"/>
              <a:t> of </a:t>
            </a:r>
            <a:r>
              <a:rPr lang="es-ES" sz="3200" dirty="0" err="1" smtClean="0"/>
              <a:t>variations</a:t>
            </a:r>
            <a:r>
              <a:rPr lang="es-ES" sz="3200" dirty="0" smtClean="0"/>
              <a:t> </a:t>
            </a:r>
            <a:br>
              <a:rPr lang="es-ES" sz="3200" dirty="0" smtClean="0"/>
            </a:br>
            <a:r>
              <a:rPr lang="es-ES" sz="3200" dirty="0"/>
              <a:t> </a:t>
            </a:r>
            <a:r>
              <a:rPr lang="es-ES" sz="3200" dirty="0" smtClean="0"/>
              <a:t> </a:t>
            </a:r>
            <a:r>
              <a:rPr lang="es-ES" sz="2000" dirty="0" smtClean="0"/>
              <a:t>(</a:t>
            </a:r>
            <a:r>
              <a:rPr lang="en-US" sz="2000" dirty="0"/>
              <a:t>Bernoulli, </a:t>
            </a:r>
            <a:r>
              <a:rPr lang="en-US" sz="2000" dirty="0" smtClean="0"/>
              <a:t>1696; </a:t>
            </a:r>
            <a:r>
              <a:rPr lang="es-ES" sz="2000" dirty="0" smtClean="0"/>
              <a:t>Euler, 1740; </a:t>
            </a:r>
            <a:r>
              <a:rPr lang="es-ES" sz="2000" dirty="0" err="1" smtClean="0"/>
              <a:t>Lagrange</a:t>
            </a:r>
            <a:r>
              <a:rPr lang="es-ES" sz="2000" dirty="0" smtClean="0"/>
              <a:t>, 1755)</a:t>
            </a:r>
            <a:br>
              <a:rPr lang="es-ES" sz="2000" dirty="0" smtClean="0"/>
            </a:b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0768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14400" y="1143000"/>
            <a:ext cx="7239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1696 Johann </a:t>
            </a:r>
            <a:r>
              <a:rPr lang="en-US" dirty="0"/>
              <a:t>Bernoulli published a challenge problem </a:t>
            </a:r>
            <a:r>
              <a:rPr lang="en-US" dirty="0" smtClean="0"/>
              <a:t>in the journal</a:t>
            </a:r>
            <a:r>
              <a:rPr lang="en-US" dirty="0"/>
              <a:t> </a:t>
            </a:r>
            <a:r>
              <a:rPr lang="en-US" i="1" dirty="0" err="1"/>
              <a:t>Acta</a:t>
            </a:r>
            <a:r>
              <a:rPr lang="en-US" i="1" dirty="0"/>
              <a:t> </a:t>
            </a:r>
            <a:r>
              <a:rPr lang="en-US" i="1" dirty="0" err="1"/>
              <a:t>Eruditorum</a:t>
            </a:r>
            <a:r>
              <a:rPr lang="en-US" dirty="0" smtClean="0"/>
              <a:t>.</a:t>
            </a:r>
          </a:p>
          <a:p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Find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the shape of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the curve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 down which a bead sliding from rest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and accelerated by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gravity will slip (without friction) from one point to another in the least time. </a:t>
            </a:r>
            <a:endParaRPr lang="en-US" sz="2400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95000"/>
                  </a:schemeClr>
                </a:solidFill>
              </a:rPr>
            </a:br>
            <a:endParaRPr lang="es-E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38400" y="3048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Brachistochrone</a:t>
            </a:r>
            <a:r>
              <a:rPr lang="es-ES" sz="2400" b="1" dirty="0"/>
              <a:t> </a:t>
            </a:r>
            <a:r>
              <a:rPr lang="es-ES" sz="2400" b="1" dirty="0" err="1"/>
              <a:t>Problem</a:t>
            </a:r>
            <a:endParaRPr lang="es-ES" sz="2400" b="1" dirty="0"/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256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14400" y="1143000"/>
            <a:ext cx="723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/>
              <a:t>the shape of </a:t>
            </a:r>
            <a:r>
              <a:rPr lang="en-US" dirty="0" smtClean="0"/>
              <a:t>the curve</a:t>
            </a:r>
            <a:r>
              <a:rPr lang="en-US" dirty="0"/>
              <a:t> down which a bead sliding from rest </a:t>
            </a:r>
            <a:r>
              <a:rPr lang="en-US" dirty="0" smtClean="0"/>
              <a:t>and accelerated by </a:t>
            </a:r>
            <a:r>
              <a:rPr lang="en-US" dirty="0"/>
              <a:t>gravity will slip (without friction) from one point to another in the least time.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438400" y="3048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Brachistochrone</a:t>
            </a:r>
            <a:r>
              <a:rPr lang="es-ES" sz="2400" b="1" dirty="0"/>
              <a:t> </a:t>
            </a:r>
            <a:r>
              <a:rPr lang="es-ES" sz="2400" b="1" dirty="0" err="1"/>
              <a:t>Problem</a:t>
            </a:r>
            <a:endParaRPr lang="es-ES" sz="2400" b="1" dirty="0"/>
          </a:p>
          <a:p>
            <a:endParaRPr lang="es-ES" sz="2400" b="1" dirty="0"/>
          </a:p>
        </p:txBody>
      </p:sp>
      <p:cxnSp>
        <p:nvCxnSpPr>
          <p:cNvPr id="5" name="4 Conector curvado"/>
          <p:cNvCxnSpPr/>
          <p:nvPr/>
        </p:nvCxnSpPr>
        <p:spPr bwMode="auto">
          <a:xfrm>
            <a:off x="2819400" y="2895600"/>
            <a:ext cx="3429000" cy="1905000"/>
          </a:xfrm>
          <a:prstGeom prst="curvedConnector3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 Elipse"/>
          <p:cNvSpPr/>
          <p:nvPr/>
        </p:nvSpPr>
        <p:spPr bwMode="auto">
          <a:xfrm>
            <a:off x="2743200" y="27241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14400" y="1143000"/>
            <a:ext cx="723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the shape of </a:t>
            </a:r>
            <a:r>
              <a:rPr lang="en-US" dirty="0" smtClean="0"/>
              <a:t>the curve</a:t>
            </a:r>
            <a:r>
              <a:rPr lang="en-US" dirty="0"/>
              <a:t> down which a bead sliding from rest </a:t>
            </a:r>
            <a:r>
              <a:rPr lang="en-US" dirty="0" smtClean="0"/>
              <a:t>and accelerated by </a:t>
            </a:r>
            <a:r>
              <a:rPr lang="en-US" dirty="0"/>
              <a:t>gravity will slip (without friction) from one point to another in the least time.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438400" y="3048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Brachistochrone</a:t>
            </a:r>
            <a:r>
              <a:rPr lang="es-ES" sz="2400" b="1" dirty="0"/>
              <a:t> </a:t>
            </a:r>
            <a:r>
              <a:rPr lang="es-ES" sz="2400" b="1" dirty="0" err="1"/>
              <a:t>Problem</a:t>
            </a:r>
            <a:endParaRPr lang="es-ES" sz="2400" b="1" dirty="0"/>
          </a:p>
          <a:p>
            <a:endParaRPr lang="es-ES" sz="2400" b="1" dirty="0"/>
          </a:p>
        </p:txBody>
      </p:sp>
      <p:pic>
        <p:nvPicPr>
          <p:cNvPr id="3074" name="Picture 2" descr="https://upload.wikimedia.org/wikipedia/commons/thumb/6/63/Brachistochrone.gif/220px-Brachistochro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5831782" cy="243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14300"/>
            <a:ext cx="53181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95400" y="5638800"/>
            <a:ext cx="6858000" cy="925513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</a:rPr>
              <a:t>Alan Turing (1952) ‘The chemical basis of morphogenesis’ from </a:t>
            </a:r>
            <a:r>
              <a:rPr lang="en-US" i="1">
                <a:latin typeface="Arial" pitchFamily="34" charset="0"/>
              </a:rPr>
              <a:t>Philosophical Transactions of the Royal Society of London</a:t>
            </a:r>
            <a:r>
              <a:rPr lang="en-US">
                <a:latin typeface="Arial" pitchFamily="34" charset="0"/>
              </a:rPr>
              <a:t>, (Series B, No.641, Vol. 237).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581400"/>
            <a:ext cx="1524000" cy="1912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39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>
          <a:xfrm>
            <a:off x="762000" y="2438400"/>
            <a:ext cx="7772400" cy="1828800"/>
          </a:xfrm>
        </p:spPr>
        <p:txBody>
          <a:bodyPr/>
          <a:lstStyle/>
          <a:p>
            <a:pPr algn="l">
              <a:defRPr/>
            </a:pPr>
            <a:r>
              <a:rPr lang="es-ES" sz="3200" b="1" dirty="0" err="1" smtClean="0">
                <a:solidFill>
                  <a:srgbClr val="FFFF00"/>
                </a:solidFill>
              </a:rPr>
              <a:t>Optimal</a:t>
            </a:r>
            <a:r>
              <a:rPr lang="es-ES" sz="3200" b="1" dirty="0" smtClean="0">
                <a:solidFill>
                  <a:srgbClr val="FFFF00"/>
                </a:solidFill>
              </a:rPr>
              <a:t> control – a </a:t>
            </a:r>
            <a:r>
              <a:rPr lang="es-ES" sz="3200" b="1" dirty="0" err="1" smtClean="0">
                <a:solidFill>
                  <a:srgbClr val="FFFF00"/>
                </a:solidFill>
              </a:rPr>
              <a:t>brief</a:t>
            </a:r>
            <a:r>
              <a:rPr lang="es-ES" sz="3200" b="1" dirty="0" smtClean="0">
                <a:solidFill>
                  <a:srgbClr val="FFFF00"/>
                </a:solidFill>
              </a:rPr>
              <a:t> </a:t>
            </a:r>
            <a:r>
              <a:rPr lang="es-ES" sz="3200" b="1" dirty="0" err="1" smtClean="0">
                <a:solidFill>
                  <a:srgbClr val="FFFF00"/>
                </a:solidFill>
              </a:rPr>
              <a:t>history</a:t>
            </a:r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- </a:t>
            </a:r>
            <a:r>
              <a:rPr lang="es-ES" sz="3200" dirty="0" err="1" smtClean="0"/>
              <a:t>Calculus</a:t>
            </a:r>
            <a:r>
              <a:rPr lang="es-ES" sz="3200" dirty="0" smtClean="0"/>
              <a:t> of </a:t>
            </a:r>
            <a:r>
              <a:rPr lang="es-ES" sz="3200" dirty="0" err="1" smtClean="0"/>
              <a:t>variations</a:t>
            </a:r>
            <a:r>
              <a:rPr lang="es-ES" sz="3200" dirty="0" smtClean="0"/>
              <a:t> </a:t>
            </a:r>
            <a:r>
              <a:rPr lang="es-ES" sz="2000" dirty="0" smtClean="0"/>
              <a:t>(Euler, 1740; </a:t>
            </a:r>
            <a:r>
              <a:rPr lang="es-ES" sz="2000" dirty="0" err="1" smtClean="0"/>
              <a:t>Lagrange</a:t>
            </a:r>
            <a:r>
              <a:rPr lang="es-ES" sz="2000" dirty="0" smtClean="0"/>
              <a:t>, 1755; </a:t>
            </a:r>
            <a:r>
              <a:rPr lang="en-US" sz="2000" dirty="0" smtClean="0"/>
              <a:t>Bernoulli, 1696</a:t>
            </a:r>
            <a:r>
              <a:rPr lang="es-ES" sz="2000" dirty="0" smtClean="0"/>
              <a:t>)</a:t>
            </a:r>
            <a:br>
              <a:rPr lang="es-ES" sz="20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>- </a:t>
            </a:r>
            <a:r>
              <a:rPr lang="es-ES" sz="3200" dirty="0" err="1" smtClean="0"/>
              <a:t>Dynamic</a:t>
            </a:r>
            <a:r>
              <a:rPr lang="es-ES" sz="3200" dirty="0" smtClean="0"/>
              <a:t> </a:t>
            </a:r>
            <a:r>
              <a:rPr lang="es-ES" sz="3200" dirty="0" err="1"/>
              <a:t>programming</a:t>
            </a:r>
            <a:r>
              <a:rPr lang="es-ES" sz="3200" dirty="0"/>
              <a:t> (</a:t>
            </a:r>
            <a:r>
              <a:rPr lang="es-ES" sz="3200" dirty="0" err="1"/>
              <a:t>Bellman</a:t>
            </a:r>
            <a:r>
              <a:rPr lang="es-ES" sz="3200" dirty="0"/>
              <a:t>, 1953)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- </a:t>
            </a:r>
            <a:r>
              <a:rPr lang="es-ES" sz="3200" dirty="0" err="1" smtClean="0"/>
              <a:t>Pontryagin’s</a:t>
            </a:r>
            <a:r>
              <a:rPr lang="es-ES" sz="3200" dirty="0" smtClean="0"/>
              <a:t> </a:t>
            </a:r>
            <a:r>
              <a:rPr lang="es-ES" sz="3200" dirty="0" err="1" smtClean="0"/>
              <a:t>maximum</a:t>
            </a:r>
            <a:r>
              <a:rPr lang="es-ES" sz="3200" dirty="0" smtClean="0"/>
              <a:t> </a:t>
            </a:r>
            <a:r>
              <a:rPr lang="es-ES" sz="3200" dirty="0" err="1" smtClean="0"/>
              <a:t>principle</a:t>
            </a:r>
            <a:r>
              <a:rPr lang="es-ES" sz="3200" dirty="0" smtClean="0"/>
              <a:t> (1956)</a:t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- Modern </a:t>
            </a:r>
            <a:r>
              <a:rPr lang="es-ES" sz="3200" dirty="0" err="1" smtClean="0"/>
              <a:t>direct</a:t>
            </a:r>
            <a:r>
              <a:rPr lang="es-ES" sz="3200" dirty="0" smtClean="0"/>
              <a:t> </a:t>
            </a:r>
            <a:r>
              <a:rPr lang="es-ES" sz="3200" dirty="0" err="1" smtClean="0"/>
              <a:t>methods</a:t>
            </a:r>
            <a:r>
              <a:rPr lang="es-ES" sz="3200" dirty="0" smtClean="0"/>
              <a:t> (1970s-…)</a:t>
            </a:r>
            <a:br>
              <a:rPr lang="es-ES" sz="3200" dirty="0" smtClean="0"/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8629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371600"/>
          </a:xfrm>
        </p:spPr>
        <p:txBody>
          <a:bodyPr/>
          <a:lstStyle/>
          <a:p>
            <a:r>
              <a:rPr lang="en-US" sz="2800" dirty="0" smtClean="0"/>
              <a:t>Modern optimal control</a:t>
            </a:r>
            <a:endParaRPr lang="en-US" sz="2800" dirty="0"/>
          </a:p>
        </p:txBody>
      </p:sp>
      <p:pic>
        <p:nvPicPr>
          <p:cNvPr id="1026" name="Picture 2" descr="Image result for modern optimal control bry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524000"/>
            <a:ext cx="2260600" cy="338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odern optimal control bry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2133600" cy="33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ptimal control ro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1357"/>
            <a:ext cx="2174875" cy="327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2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357187"/>
            <a:ext cx="741997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89745717"/>
              </p:ext>
            </p:extLst>
          </p:nvPr>
        </p:nvGraphicFramePr>
        <p:xfrm>
          <a:off x="252665" y="1295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6805865" y="1222750"/>
            <a:ext cx="1825625" cy="912812"/>
            <a:chOff x="4270375" y="812801"/>
            <a:chExt cx="1825625" cy="912812"/>
          </a:xfrm>
        </p:grpSpPr>
        <p:sp>
          <p:nvSpPr>
            <p:cNvPr id="5" name="Rectángulo redondeado 4"/>
            <p:cNvSpPr/>
            <p:nvPr/>
          </p:nvSpPr>
          <p:spPr>
            <a:xfrm>
              <a:off x="4270375" y="812801"/>
              <a:ext cx="1825625" cy="91281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CuadroTexto 5"/>
            <p:cNvSpPr txBox="1"/>
            <p:nvPr/>
          </p:nvSpPr>
          <p:spPr>
            <a:xfrm>
              <a:off x="4297110" y="839536"/>
              <a:ext cx="1772155" cy="85934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kern="1200" dirty="0" smtClean="0"/>
                <a:t>Single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dirty="0" err="1" smtClean="0"/>
                <a:t>shooting</a:t>
              </a:r>
              <a:endParaRPr lang="es-ES" sz="1700" kern="12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832600" y="2659063"/>
            <a:ext cx="1825625" cy="912812"/>
            <a:chOff x="4270375" y="812801"/>
            <a:chExt cx="1825625" cy="912812"/>
          </a:xfrm>
        </p:grpSpPr>
        <p:sp>
          <p:nvSpPr>
            <p:cNvPr id="8" name="Rectángulo redondeado 7"/>
            <p:cNvSpPr/>
            <p:nvPr/>
          </p:nvSpPr>
          <p:spPr>
            <a:xfrm>
              <a:off x="4270375" y="812801"/>
              <a:ext cx="1825625" cy="91281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9" name="CuadroTexto 8"/>
            <p:cNvSpPr txBox="1"/>
            <p:nvPr/>
          </p:nvSpPr>
          <p:spPr>
            <a:xfrm>
              <a:off x="4297110" y="839536"/>
              <a:ext cx="1772155" cy="85934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kern="1200" dirty="0" err="1" smtClean="0"/>
                <a:t>Multiple</a:t>
              </a:r>
              <a:r>
                <a:rPr lang="es-ES" sz="1700" kern="1200" dirty="0" smtClean="0"/>
                <a:t>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dirty="0" err="1" smtClean="0"/>
                <a:t>shooting</a:t>
              </a:r>
              <a:endParaRPr lang="es-ES" sz="1700" kern="1200" dirty="0"/>
            </a:p>
          </p:txBody>
        </p:sp>
      </p:grpSp>
      <p:cxnSp>
        <p:nvCxnSpPr>
          <p:cNvPr id="10" name="Conector recto de flecha 9"/>
          <p:cNvCxnSpPr/>
          <p:nvPr/>
        </p:nvCxnSpPr>
        <p:spPr bwMode="auto">
          <a:xfrm flipV="1">
            <a:off x="6424865" y="1897063"/>
            <a:ext cx="304800" cy="6858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 bwMode="auto">
          <a:xfrm>
            <a:off x="6424865" y="2685798"/>
            <a:ext cx="304800" cy="4296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 txBox="1">
            <a:spLocks/>
          </p:cNvSpPr>
          <p:nvPr/>
        </p:nvSpPr>
        <p:spPr>
          <a:xfrm>
            <a:off x="457200" y="108992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200" b="1" kern="0" smtClean="0"/>
              <a:t>Modern numerical optimal control</a:t>
            </a:r>
            <a:endParaRPr lang="en-US" sz="3200" b="1" kern="0" dirty="0"/>
          </a:p>
        </p:txBody>
      </p:sp>
    </p:spTree>
    <p:extLst>
      <p:ext uri="{BB962C8B-B14F-4D97-AF65-F5344CB8AC3E}">
        <p14:creationId xmlns:p14="http://schemas.microsoft.com/office/powerpoint/2010/main" val="31058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371600"/>
          </a:xfrm>
        </p:spPr>
        <p:txBody>
          <a:bodyPr/>
          <a:lstStyle/>
          <a:p>
            <a:r>
              <a:rPr lang="en-US" sz="3200" b="1" dirty="0" smtClean="0"/>
              <a:t>Control Vector </a:t>
            </a:r>
            <a:r>
              <a:rPr lang="en-US" sz="3200" b="1" dirty="0"/>
              <a:t>P</a:t>
            </a:r>
            <a:r>
              <a:rPr lang="en-US" sz="3200" b="1" dirty="0" smtClean="0"/>
              <a:t>arameterization</a:t>
            </a:r>
            <a:endParaRPr lang="en-US" sz="3200" b="1" dirty="0"/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685800" y="15240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endParaRPr lang="es-ES" sz="3200" kern="0" dirty="0"/>
          </a:p>
          <a:p>
            <a:pPr marL="457200" indent="-457200" algn="l">
              <a:buFontTx/>
              <a:buChar char="-"/>
              <a:defRPr/>
            </a:pPr>
            <a:r>
              <a:rPr lang="es-ES" sz="3200" kern="0" dirty="0" err="1" smtClean="0"/>
              <a:t>Discretize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controls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using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basis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functions</a:t>
            </a:r>
            <a:endParaRPr lang="es-ES" sz="3200" kern="0" dirty="0" smtClean="0"/>
          </a:p>
          <a:p>
            <a:pPr marL="457200" indent="-457200" algn="l">
              <a:buFontTx/>
              <a:buChar char="-"/>
              <a:defRPr/>
            </a:pPr>
            <a:r>
              <a:rPr lang="es-ES" sz="3200" kern="0" dirty="0" err="1" smtClean="0"/>
              <a:t>Solve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the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resulting</a:t>
            </a:r>
            <a:r>
              <a:rPr lang="es-ES" sz="3200" kern="0" dirty="0" smtClean="0"/>
              <a:t> NLP-ODE </a:t>
            </a:r>
            <a:r>
              <a:rPr lang="es-ES" sz="3200" kern="0" dirty="0" err="1" smtClean="0"/>
              <a:t>problem</a:t>
            </a:r>
            <a:endParaRPr lang="es-ES" sz="3200" kern="0" dirty="0" smtClean="0"/>
          </a:p>
          <a:p>
            <a:pPr marL="457200" indent="-457200" algn="l">
              <a:buFontTx/>
              <a:buChar char="-"/>
              <a:defRPr/>
            </a:pPr>
            <a:r>
              <a:rPr lang="es-ES" sz="3200" kern="0" dirty="0" smtClean="0"/>
              <a:t>Single </a:t>
            </a:r>
            <a:r>
              <a:rPr lang="es-ES" sz="3200" kern="0" dirty="0" err="1" smtClean="0"/>
              <a:t>shooting</a:t>
            </a:r>
            <a:r>
              <a:rPr lang="es-ES" sz="3200" kern="0" dirty="0" smtClean="0"/>
              <a:t> </a:t>
            </a:r>
            <a:r>
              <a:rPr lang="es-ES" sz="3200" kern="0" dirty="0" err="1" smtClean="0"/>
              <a:t>approach</a:t>
            </a:r>
            <a:endParaRPr lang="es-ES" sz="3200" kern="0" dirty="0"/>
          </a:p>
          <a:p>
            <a:pPr marL="457200" indent="-457200" algn="l">
              <a:buFontTx/>
              <a:buChar char="-"/>
              <a:defRPr/>
            </a:pPr>
            <a:endParaRPr lang="es-ES" sz="3200" kern="0" dirty="0" smtClean="0"/>
          </a:p>
          <a:p>
            <a:pPr marL="457200" indent="-457200" algn="l">
              <a:buFontTx/>
              <a:buChar char="-"/>
              <a:defRPr/>
            </a:pPr>
            <a:endParaRPr lang="es-ES" sz="3200" kern="0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938028"/>
            <a:ext cx="4895850" cy="20204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24" y="3657600"/>
            <a:ext cx="3341901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5772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346873" y="152400"/>
            <a:ext cx="6575839" cy="62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Multi-objective Dynamic Optimization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46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/>
          <p:cNvSpPr>
            <a:spLocks noChangeArrowheads="1"/>
          </p:cNvSpPr>
          <p:nvPr/>
        </p:nvSpPr>
        <p:spPr bwMode="auto">
          <a:xfrm>
            <a:off x="1828800" y="2819400"/>
            <a:ext cx="6934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 err="1" smtClean="0">
                <a:latin typeface="Arial Rounded MT Bold"/>
              </a:rPr>
              <a:t>Why</a:t>
            </a:r>
            <a:r>
              <a:rPr lang="es-ES" sz="2400" dirty="0" smtClean="0">
                <a:latin typeface="Arial Rounded MT Bold"/>
              </a:rPr>
              <a:t> </a:t>
            </a:r>
            <a:r>
              <a:rPr lang="es-ES" sz="2400" dirty="0" err="1" smtClean="0">
                <a:latin typeface="Arial Rounded MT Bold"/>
              </a:rPr>
              <a:t>Multi-objective</a:t>
            </a:r>
            <a:r>
              <a:rPr lang="es-ES" sz="2400" dirty="0" smtClean="0">
                <a:latin typeface="Arial Rounded MT Bold"/>
              </a:rPr>
              <a:t> </a:t>
            </a:r>
            <a:r>
              <a:rPr lang="es-ES" sz="2400" dirty="0" err="1" smtClean="0">
                <a:latin typeface="Arial Rounded MT Bold"/>
              </a:rPr>
              <a:t>Optimal</a:t>
            </a:r>
            <a:r>
              <a:rPr lang="es-ES" sz="2400" dirty="0" smtClean="0">
                <a:latin typeface="Arial Rounded MT Bold"/>
              </a:rPr>
              <a:t> Control?</a:t>
            </a:r>
          </a:p>
          <a:p>
            <a:endParaRPr lang="es-ES" sz="2400" dirty="0">
              <a:latin typeface="Arial Rounded MT Bold"/>
            </a:endParaRPr>
          </a:p>
          <a:p>
            <a:endParaRPr lang="es-ES" sz="2400" dirty="0" smtClean="0">
              <a:latin typeface="Arial Rounded MT Bold"/>
            </a:endParaRPr>
          </a:p>
          <a:p>
            <a:r>
              <a:rPr lang="es-ES" sz="2400" dirty="0">
                <a:latin typeface="Arial Rounded MT Bold"/>
              </a:rPr>
              <a:t/>
            </a:r>
            <a:br>
              <a:rPr lang="es-ES" sz="2400" dirty="0">
                <a:latin typeface="Arial Rounded MT Bold"/>
              </a:rPr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88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Optimal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r>
              <a:rPr lang="es-ES" dirty="0" smtClean="0"/>
              <a:t> in </a:t>
            </a:r>
            <a:r>
              <a:rPr lang="es-ES" dirty="0" err="1" smtClean="0"/>
              <a:t>biology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85800" y="1905000"/>
            <a:ext cx="5791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Principle</a:t>
            </a:r>
            <a:r>
              <a:rPr lang="es-ES" b="1" dirty="0" smtClean="0"/>
              <a:t> of </a:t>
            </a:r>
            <a:r>
              <a:rPr lang="es-ES" b="1" dirty="0" err="1" smtClean="0"/>
              <a:t>Optimal</a:t>
            </a:r>
            <a:r>
              <a:rPr lang="es-ES" b="1" dirty="0" smtClean="0"/>
              <a:t> </a:t>
            </a:r>
            <a:r>
              <a:rPr lang="es-ES" b="1" dirty="0" err="1" smtClean="0"/>
              <a:t>Design</a:t>
            </a:r>
            <a:endParaRPr lang="es-ES" b="1" dirty="0" smtClean="0"/>
          </a:p>
          <a:p>
            <a:endParaRPr lang="es-ES" dirty="0" smtClean="0"/>
          </a:p>
          <a:p>
            <a:r>
              <a:rPr lang="en-US" dirty="0" smtClean="0"/>
              <a:t>“</a:t>
            </a:r>
            <a:r>
              <a:rPr lang="en-US" b="1" dirty="0" smtClean="0">
                <a:solidFill>
                  <a:srgbClr val="FFFF00"/>
                </a:solidFill>
              </a:rPr>
              <a:t>The [biological] structure </a:t>
            </a:r>
            <a:r>
              <a:rPr lang="en-US" b="1" dirty="0">
                <a:solidFill>
                  <a:srgbClr val="FFFF00"/>
                </a:solidFill>
              </a:rPr>
              <a:t>necessary for performing a given function be optimal relatively to energy and material needs</a:t>
            </a:r>
            <a:r>
              <a:rPr lang="en-US" dirty="0" smtClean="0"/>
              <a:t>.”</a:t>
            </a:r>
            <a:endParaRPr lang="es-E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s-ES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Rashevsky</a:t>
            </a:r>
            <a:r>
              <a:rPr lang="es-E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N. (1938)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Mathematical Biophysics: </a:t>
            </a:r>
            <a:r>
              <a:rPr lang="en-US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Physico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Mathematical Foundations of Biology. Univ. of Chicago Press, 1938/1948 (2nd ed.).</a:t>
            </a:r>
            <a:endParaRPr lang="es-E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Photo of Nicolas Rashev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1714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010400" y="4876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Nicolas</a:t>
            </a:r>
            <a:r>
              <a:rPr lang="es-ES" dirty="0"/>
              <a:t> </a:t>
            </a:r>
            <a:r>
              <a:rPr lang="es-ES" dirty="0" err="1"/>
              <a:t>Rashevsky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72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825" y="3425825"/>
            <a:ext cx="7938" cy="7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763" y="228600"/>
            <a:ext cx="3810000" cy="565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3276600" y="6172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6312102" cy="571337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41751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Heinrich &amp; Schuster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28600"/>
            <a:ext cx="36433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50875" y="4953000"/>
            <a:ext cx="7842250" cy="14747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  <a:p>
            <a:pPr>
              <a:defRPr/>
            </a:pPr>
            <a:r>
              <a:rPr lang="en-US">
                <a:latin typeface="Arial" pitchFamily="34" charset="0"/>
              </a:rPr>
              <a:t>Hodgkin, A. L. and Huxley, A. F. (1952) A quantitative description of ion currents and its applications to conduction and excitation in nerve membranes. J. Physiol. (Lond.), 117:500-544. </a:t>
            </a:r>
          </a:p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81000"/>
            <a:ext cx="3116263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2533650"/>
            <a:ext cx="2514600" cy="178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2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s-ES" sz="3200" dirty="0" err="1" smtClean="0"/>
              <a:t>Multi-objective</a:t>
            </a:r>
            <a:r>
              <a:rPr lang="es-ES" sz="3200" dirty="0" smtClean="0"/>
              <a:t> </a:t>
            </a:r>
            <a:r>
              <a:rPr lang="es-ES" sz="3200" dirty="0" err="1" smtClean="0"/>
              <a:t>optimization</a:t>
            </a:r>
            <a:r>
              <a:rPr lang="es-ES" sz="3200" dirty="0" smtClean="0"/>
              <a:t> in </a:t>
            </a:r>
            <a:r>
              <a:rPr lang="es-ES" sz="3200" dirty="0" err="1" smtClean="0"/>
              <a:t>engineering</a:t>
            </a:r>
            <a:endParaRPr lang="es-ES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20748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429000"/>
            <a:ext cx="1995488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057400"/>
            <a:ext cx="22526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828800"/>
            <a:ext cx="212883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581400"/>
            <a:ext cx="236696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6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Pareto</a:t>
            </a:r>
            <a:r>
              <a:rPr lang="es-ES" dirty="0" smtClean="0"/>
              <a:t> </a:t>
            </a:r>
            <a:r>
              <a:rPr lang="es-ES" dirty="0" err="1" smtClean="0"/>
              <a:t>optimality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44" y="1371600"/>
            <a:ext cx="5395912" cy="50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b="1" dirty="0" smtClean="0">
                <a:latin typeface="Arial" charset="0"/>
                <a:cs typeface="Arial" charset="0"/>
              </a:rPr>
              <a:t>Prediction of Dynamics in Metabolic Pathways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345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838200" y="381000"/>
            <a:ext cx="7315200" cy="5334000"/>
            <a:chOff x="609600" y="381000"/>
            <a:chExt cx="3657600" cy="2362200"/>
          </a:xfrm>
        </p:grpSpPr>
        <p:sp>
          <p:nvSpPr>
            <p:cNvPr id="2" name="Rectangle 530"/>
            <p:cNvSpPr>
              <a:spLocks noChangeArrowheads="1"/>
            </p:cNvSpPr>
            <p:nvPr/>
          </p:nvSpPr>
          <p:spPr bwMode="auto">
            <a:xfrm>
              <a:off x="609600" y="381000"/>
              <a:ext cx="3657600" cy="2362200"/>
            </a:xfrm>
            <a:prstGeom prst="rect">
              <a:avLst/>
            </a:prstGeom>
            <a:solidFill>
              <a:srgbClr val="E5E5FF"/>
            </a:solidFill>
            <a:ln w="28575">
              <a:solidFill>
                <a:srgbClr val="35346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aphicFrame>
          <p:nvGraphicFramePr>
            <p:cNvPr id="3" name="Object 531"/>
            <p:cNvGraphicFramePr>
              <a:graphicFrameLocks noChangeAspect="1"/>
            </p:cNvGraphicFramePr>
            <p:nvPr>
              <p:extLst/>
            </p:nvPr>
          </p:nvGraphicFramePr>
          <p:xfrm>
            <a:off x="795130" y="564073"/>
            <a:ext cx="3286539" cy="1996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6" name="CorelDRAW" r:id="rId3" imgW="8313840" imgH="5084280" progId="CorelDraw.Gráfico.9">
                    <p:embed/>
                  </p:oleObj>
                </mc:Choice>
                <mc:Fallback>
                  <p:oleObj name="CorelDRAW" r:id="rId3" imgW="8313840" imgH="5084280" progId="CorelDraw.Gráfico.9">
                    <p:embed/>
                    <p:pic>
                      <p:nvPicPr>
                        <p:cNvPr id="3" name="Object 5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130" y="564073"/>
                          <a:ext cx="3286539" cy="1996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4 CuadroTexto"/>
          <p:cNvSpPr txBox="1"/>
          <p:nvPr/>
        </p:nvSpPr>
        <p:spPr>
          <a:xfrm>
            <a:off x="609600" y="6324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Mendes, P. (2001) Modeling large scale biological systems from functional genomic data: parameter estimation. in </a:t>
            </a:r>
            <a:r>
              <a:rPr lang="en-US" sz="1200" i="1" dirty="0"/>
              <a:t>Foundations of Systems Biology</a:t>
            </a:r>
            <a:r>
              <a:rPr lang="en-US" sz="1200" dirty="0"/>
              <a:t> (Kitano, H., </a:t>
            </a:r>
            <a:r>
              <a:rPr lang="en-US" sz="1200" dirty="0" err="1"/>
              <a:t>ed</a:t>
            </a:r>
            <a:r>
              <a:rPr lang="en-US" sz="1200" dirty="0"/>
              <a:t>), MIT Press, Cambridge, MA, pp. 163-186.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691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0"/>
          <p:cNvSpPr>
            <a:spLocks noChangeArrowheads="1"/>
          </p:cNvSpPr>
          <p:nvPr/>
        </p:nvSpPr>
        <p:spPr bwMode="auto">
          <a:xfrm>
            <a:off x="838200" y="381000"/>
            <a:ext cx="7315200" cy="5334000"/>
          </a:xfrm>
          <a:prstGeom prst="rect">
            <a:avLst/>
          </a:prstGeom>
          <a:solidFill>
            <a:srgbClr val="E5E5FF"/>
          </a:solidFill>
          <a:ln w="28575">
            <a:solidFill>
              <a:srgbClr val="3534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09600" y="6324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Mendes, P. (2001) Modeling large scale biological systems from functional genomic data: parameter estimation. in </a:t>
            </a:r>
            <a:r>
              <a:rPr lang="en-US" sz="1200" i="1" dirty="0"/>
              <a:t>Foundations of Systems Biology</a:t>
            </a:r>
            <a:r>
              <a:rPr lang="en-US" sz="1200" dirty="0"/>
              <a:t> (Kitano, H., </a:t>
            </a:r>
            <a:r>
              <a:rPr lang="en-US" sz="1200" dirty="0" err="1"/>
              <a:t>ed</a:t>
            </a:r>
            <a:r>
              <a:rPr lang="en-US" sz="1200" dirty="0"/>
              <a:t>), MIT Press, Cambridge, MA, pp. 163-186.</a:t>
            </a:r>
          </a:p>
          <a:p>
            <a:endParaRPr lang="es-ES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733800"/>
            <a:ext cx="6619875" cy="10382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19200" y="762000"/>
            <a:ext cx="669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general, detailed regulation is unknown…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8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0"/>
          <p:cNvSpPr>
            <a:spLocks noChangeArrowheads="1"/>
          </p:cNvSpPr>
          <p:nvPr/>
        </p:nvSpPr>
        <p:spPr bwMode="auto">
          <a:xfrm>
            <a:off x="838200" y="381000"/>
            <a:ext cx="7315200" cy="5334000"/>
          </a:xfrm>
          <a:prstGeom prst="rect">
            <a:avLst/>
          </a:prstGeom>
          <a:solidFill>
            <a:srgbClr val="E5E5FF"/>
          </a:solidFill>
          <a:ln w="28575">
            <a:solidFill>
              <a:srgbClr val="3534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09600" y="6324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Mendes, P. (2001) Modeling large scale biological systems from functional genomic data: parameter estimation. in </a:t>
            </a:r>
            <a:r>
              <a:rPr lang="en-US" sz="1200" i="1" dirty="0"/>
              <a:t>Foundations of Systems Biology</a:t>
            </a:r>
            <a:r>
              <a:rPr lang="en-US" sz="1200" dirty="0"/>
              <a:t> (Kitano, H., </a:t>
            </a:r>
            <a:r>
              <a:rPr lang="en-US" sz="1200" dirty="0" err="1"/>
              <a:t>ed</a:t>
            </a:r>
            <a:r>
              <a:rPr lang="en-US" sz="1200" dirty="0"/>
              <a:t>), MIT Press, Cambridge, MA, pp. 163-186.</a:t>
            </a:r>
          </a:p>
          <a:p>
            <a:endParaRPr lang="es-ES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733800"/>
            <a:ext cx="6619875" cy="10382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19200" y="762000"/>
            <a:ext cx="6696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general, detailed regulation is unknown…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Can we predict dynamics without knowing the regulatory mechanisms?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509413" y="381000"/>
            <a:ext cx="8355172" cy="62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r>
              <a:rPr lang="en-GB" sz="2800" b="1" dirty="0" smtClean="0">
                <a:latin typeface="Arial" charset="0"/>
                <a:cs typeface="Arial" charset="0"/>
              </a:rPr>
              <a:t>Prediction of Activation in Metabolic Pathways</a:t>
            </a:r>
            <a:endParaRPr lang="en-GB" dirty="0">
              <a:latin typeface="Arial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09413" y="146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Genetic regulation of metabolic networks seems to follow an optimality principle (e.g. minimization of the transition time) </a:t>
            </a:r>
          </a:p>
          <a:p>
            <a:endParaRPr lang="en-US" dirty="0" smtClean="0"/>
          </a:p>
        </p:txBody>
      </p:sp>
      <p:pic>
        <p:nvPicPr>
          <p:cNvPr id="171012" name="Picture 4" descr="http://onlinelibrary.wiley.com/store/10.1046/j.1432-1033.2002.03223.x/asset/image_n/FEBS_3223_fs1.gif?v=1&amp;t=hx4rwz2i&amp;s=d0011503458db67e2593261a24d629565fb741f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414905"/>
            <a:ext cx="7684640" cy="104981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851470" y="6090760"/>
            <a:ext cx="815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Klipp</a:t>
            </a:r>
            <a:r>
              <a:rPr lang="es-ES" sz="1400" dirty="0" smtClean="0"/>
              <a:t> E, </a:t>
            </a:r>
            <a:r>
              <a:rPr lang="es-ES" sz="1400" dirty="0" err="1" smtClean="0"/>
              <a:t>Heinrich</a:t>
            </a:r>
            <a:r>
              <a:rPr lang="es-ES" sz="1400" dirty="0" smtClean="0"/>
              <a:t> R, </a:t>
            </a:r>
            <a:r>
              <a:rPr lang="es-ES" sz="1400" dirty="0" err="1" smtClean="0"/>
              <a:t>Holzhütter</a:t>
            </a:r>
            <a:r>
              <a:rPr lang="es-ES" sz="1400" dirty="0" smtClean="0"/>
              <a:t> HG (2002) </a:t>
            </a:r>
            <a:r>
              <a:rPr lang="es-ES" sz="1400" dirty="0" err="1" smtClean="0"/>
              <a:t>Prediction</a:t>
            </a:r>
            <a:r>
              <a:rPr lang="es-ES" sz="1400" dirty="0" smtClean="0"/>
              <a:t> of temporal gene </a:t>
            </a:r>
            <a:r>
              <a:rPr lang="es-ES" sz="1400" dirty="0" err="1" smtClean="0"/>
              <a:t>expression</a:t>
            </a:r>
            <a:r>
              <a:rPr lang="es-ES" sz="1400" dirty="0" smtClean="0"/>
              <a:t>. </a:t>
            </a:r>
            <a:r>
              <a:rPr lang="es-ES" sz="1400" dirty="0" err="1" smtClean="0"/>
              <a:t>Metabolic</a:t>
            </a:r>
            <a:r>
              <a:rPr lang="es-ES" sz="1400" dirty="0" smtClean="0"/>
              <a:t> </a:t>
            </a:r>
            <a:r>
              <a:rPr lang="es-ES" sz="1400" dirty="0" err="1" smtClean="0"/>
              <a:t>optimization</a:t>
            </a:r>
            <a:r>
              <a:rPr lang="es-ES" sz="1400" dirty="0" smtClean="0"/>
              <a:t> </a:t>
            </a:r>
            <a:r>
              <a:rPr lang="es-ES" sz="1400" dirty="0" err="1" smtClean="0"/>
              <a:t>by</a:t>
            </a:r>
            <a:r>
              <a:rPr lang="es-ES" sz="1400" dirty="0" smtClean="0"/>
              <a:t> re-</a:t>
            </a:r>
            <a:r>
              <a:rPr lang="es-ES" sz="1400" dirty="0" err="1" smtClean="0"/>
              <a:t>distribution</a:t>
            </a:r>
            <a:r>
              <a:rPr lang="es-ES" sz="1400" dirty="0" smtClean="0"/>
              <a:t> of </a:t>
            </a:r>
            <a:r>
              <a:rPr lang="es-ES" sz="1400" dirty="0" err="1" smtClean="0"/>
              <a:t>enzyme</a:t>
            </a:r>
            <a:r>
              <a:rPr lang="es-ES" sz="1400" dirty="0" smtClean="0"/>
              <a:t> </a:t>
            </a:r>
            <a:r>
              <a:rPr lang="es-ES" sz="1400" dirty="0" err="1" smtClean="0"/>
              <a:t>activities</a:t>
            </a:r>
            <a:r>
              <a:rPr lang="es-ES" sz="1400" dirty="0" smtClean="0"/>
              <a:t>. </a:t>
            </a:r>
            <a:r>
              <a:rPr lang="es-ES" sz="1400" dirty="0" err="1" smtClean="0"/>
              <a:t>Eur</a:t>
            </a:r>
            <a:r>
              <a:rPr lang="es-ES" sz="1400" dirty="0" smtClean="0"/>
              <a:t> J </a:t>
            </a:r>
            <a:r>
              <a:rPr lang="es-ES" sz="1400" dirty="0" err="1" smtClean="0"/>
              <a:t>Biochem</a:t>
            </a:r>
            <a:r>
              <a:rPr lang="es-ES" sz="1400" dirty="0" smtClean="0"/>
              <a:t> 2002, 269:5406-5413</a:t>
            </a:r>
          </a:p>
          <a:p>
            <a:endParaRPr lang="es-ES" sz="14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784096"/>
            <a:ext cx="3698082" cy="18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509413" y="381000"/>
            <a:ext cx="8355172" cy="62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r>
              <a:rPr lang="en-GB" sz="2800" b="1" dirty="0" smtClean="0">
                <a:latin typeface="Arial" charset="0"/>
                <a:cs typeface="Arial" charset="0"/>
              </a:rPr>
              <a:t>Prediction of Activation in Metabolic Pathways</a:t>
            </a:r>
            <a:endParaRPr lang="en-GB" dirty="0">
              <a:latin typeface="Arial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3400" y="13716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Genetic regulation of metabolic networks seems to follow an optimality principle (e.g. minimization of the transition time) </a:t>
            </a:r>
          </a:p>
          <a:p>
            <a:endParaRPr lang="en-US" dirty="0" smtClean="0"/>
          </a:p>
          <a:p>
            <a:r>
              <a:rPr lang="en-US" dirty="0" smtClean="0"/>
              <a:t>Thus, </a:t>
            </a:r>
            <a:r>
              <a:rPr lang="en-US" dirty="0" smtClean="0">
                <a:solidFill>
                  <a:srgbClr val="FFFF00"/>
                </a:solidFill>
              </a:rPr>
              <a:t>given a kinetic model of a metabolic pathway, we can solve a dynamic optimization problem to predict behavior</a:t>
            </a:r>
            <a:r>
              <a:rPr lang="en-US" dirty="0" smtClean="0"/>
              <a:t> (enzyme concentrations, gene expression)</a:t>
            </a:r>
            <a:endParaRPr lang="es-ES" dirty="0"/>
          </a:p>
        </p:txBody>
      </p:sp>
      <p:pic>
        <p:nvPicPr>
          <p:cNvPr id="171012" name="Picture 4" descr="http://onlinelibrary.wiley.com/store/10.1046/j.1432-1033.2002.03223.x/asset/image_n/FEBS_3223_fs1.gif?v=1&amp;t=hx4rwz2i&amp;s=d0011503458db67e2593261a24d629565fb741f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593261"/>
            <a:ext cx="5020056" cy="68580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57200" y="5715000"/>
            <a:ext cx="815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Klipp</a:t>
            </a:r>
            <a:r>
              <a:rPr lang="es-ES" sz="1400" dirty="0" smtClean="0"/>
              <a:t> E, </a:t>
            </a:r>
            <a:r>
              <a:rPr lang="es-ES" sz="1400" dirty="0" err="1" smtClean="0"/>
              <a:t>Heinrich</a:t>
            </a:r>
            <a:r>
              <a:rPr lang="es-ES" sz="1400" dirty="0" smtClean="0"/>
              <a:t> R, </a:t>
            </a:r>
            <a:r>
              <a:rPr lang="es-ES" sz="1400" dirty="0" err="1" smtClean="0"/>
              <a:t>Holzhütter</a:t>
            </a:r>
            <a:r>
              <a:rPr lang="es-ES" sz="1400" dirty="0" smtClean="0"/>
              <a:t> HG (2002) </a:t>
            </a:r>
            <a:r>
              <a:rPr lang="es-ES" sz="1400" dirty="0" err="1" smtClean="0"/>
              <a:t>Prediction</a:t>
            </a:r>
            <a:r>
              <a:rPr lang="es-ES" sz="1400" dirty="0" smtClean="0"/>
              <a:t> of temporal gene </a:t>
            </a:r>
            <a:r>
              <a:rPr lang="es-ES" sz="1400" dirty="0" err="1" smtClean="0"/>
              <a:t>expression</a:t>
            </a:r>
            <a:r>
              <a:rPr lang="es-ES" sz="1400" dirty="0" smtClean="0"/>
              <a:t>. </a:t>
            </a:r>
            <a:r>
              <a:rPr lang="es-ES" sz="1400" dirty="0" err="1" smtClean="0"/>
              <a:t>Metabolic</a:t>
            </a:r>
            <a:r>
              <a:rPr lang="es-ES" sz="1400" dirty="0" smtClean="0"/>
              <a:t> </a:t>
            </a:r>
            <a:r>
              <a:rPr lang="es-ES" sz="1400" dirty="0" err="1" smtClean="0"/>
              <a:t>optimization</a:t>
            </a:r>
            <a:r>
              <a:rPr lang="es-ES" sz="1400" dirty="0" smtClean="0"/>
              <a:t> </a:t>
            </a:r>
            <a:r>
              <a:rPr lang="es-ES" sz="1400" dirty="0" err="1" smtClean="0"/>
              <a:t>by</a:t>
            </a:r>
            <a:r>
              <a:rPr lang="es-ES" sz="1400" dirty="0" smtClean="0"/>
              <a:t> re-</a:t>
            </a:r>
            <a:r>
              <a:rPr lang="es-ES" sz="1400" dirty="0" err="1" smtClean="0"/>
              <a:t>distribution</a:t>
            </a:r>
            <a:r>
              <a:rPr lang="es-ES" sz="1400" dirty="0" smtClean="0"/>
              <a:t> of </a:t>
            </a:r>
            <a:r>
              <a:rPr lang="es-ES" sz="1400" dirty="0" err="1" smtClean="0"/>
              <a:t>enzyme</a:t>
            </a:r>
            <a:r>
              <a:rPr lang="es-ES" sz="1400" dirty="0" smtClean="0"/>
              <a:t> </a:t>
            </a:r>
            <a:r>
              <a:rPr lang="es-ES" sz="1400" dirty="0" err="1" smtClean="0"/>
              <a:t>activities</a:t>
            </a:r>
            <a:r>
              <a:rPr lang="es-ES" sz="1400" dirty="0" smtClean="0"/>
              <a:t>. </a:t>
            </a:r>
            <a:r>
              <a:rPr lang="es-ES" sz="1400" dirty="0" err="1" smtClean="0"/>
              <a:t>Eur</a:t>
            </a:r>
            <a:r>
              <a:rPr lang="es-ES" sz="1400" dirty="0" smtClean="0"/>
              <a:t> J </a:t>
            </a:r>
            <a:r>
              <a:rPr lang="es-ES" sz="1400" dirty="0" err="1" smtClean="0"/>
              <a:t>Biochem</a:t>
            </a:r>
            <a:r>
              <a:rPr lang="es-ES" sz="1400" dirty="0" smtClean="0"/>
              <a:t> 2002, 269:5406-5413</a:t>
            </a:r>
          </a:p>
          <a:p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27778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509413" y="381000"/>
            <a:ext cx="8355172" cy="62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r>
              <a:rPr lang="en-GB" sz="2800" b="1" dirty="0" smtClean="0">
                <a:latin typeface="Arial" charset="0"/>
                <a:cs typeface="Arial" charset="0"/>
              </a:rPr>
              <a:t>Prediction of Activation in Metabolic Pathways</a:t>
            </a:r>
            <a:endParaRPr lang="en-GB" dirty="0">
              <a:latin typeface="Arial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3400" y="13716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Thus, </a:t>
            </a:r>
            <a:r>
              <a:rPr lang="en-US" dirty="0">
                <a:solidFill>
                  <a:srgbClr val="FFFF00"/>
                </a:solidFill>
              </a:rPr>
              <a:t>given a kinetic model of a metabolic pathway, we can solve a dynamic optimization problem to predict behavior</a:t>
            </a:r>
            <a:r>
              <a:rPr lang="en-US" dirty="0"/>
              <a:t> (enzyme concentrations, gene expression)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04800" y="4648200"/>
            <a:ext cx="571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Klipp</a:t>
            </a:r>
            <a:r>
              <a:rPr lang="es-ES" sz="1400" dirty="0" smtClean="0"/>
              <a:t> E, </a:t>
            </a:r>
            <a:r>
              <a:rPr lang="es-ES" sz="1400" dirty="0" err="1" smtClean="0"/>
              <a:t>Heinrich</a:t>
            </a:r>
            <a:r>
              <a:rPr lang="es-ES" sz="1400" dirty="0" smtClean="0"/>
              <a:t> R, </a:t>
            </a:r>
            <a:r>
              <a:rPr lang="es-ES" sz="1400" dirty="0" err="1" smtClean="0"/>
              <a:t>Holzhütter</a:t>
            </a:r>
            <a:r>
              <a:rPr lang="es-ES" sz="1400" dirty="0" smtClean="0"/>
              <a:t> HG (2002) </a:t>
            </a:r>
            <a:r>
              <a:rPr lang="es-ES" sz="1400" dirty="0" err="1" smtClean="0"/>
              <a:t>Prediction</a:t>
            </a:r>
            <a:r>
              <a:rPr lang="es-ES" sz="1400" dirty="0" smtClean="0"/>
              <a:t> of temporal gene </a:t>
            </a:r>
            <a:r>
              <a:rPr lang="es-ES" sz="1400" dirty="0" err="1" smtClean="0"/>
              <a:t>expression</a:t>
            </a:r>
            <a:r>
              <a:rPr lang="es-ES" sz="1400" dirty="0" smtClean="0"/>
              <a:t>. </a:t>
            </a:r>
            <a:r>
              <a:rPr lang="es-ES" sz="1400" dirty="0" err="1" smtClean="0"/>
              <a:t>Metabolic</a:t>
            </a:r>
            <a:r>
              <a:rPr lang="es-ES" sz="1400" dirty="0" smtClean="0"/>
              <a:t> </a:t>
            </a:r>
            <a:r>
              <a:rPr lang="es-ES" sz="1400" dirty="0" err="1" smtClean="0"/>
              <a:t>optimization</a:t>
            </a:r>
            <a:r>
              <a:rPr lang="es-ES" sz="1400" dirty="0" smtClean="0"/>
              <a:t> </a:t>
            </a:r>
            <a:r>
              <a:rPr lang="es-ES" sz="1400" dirty="0" err="1" smtClean="0"/>
              <a:t>by</a:t>
            </a:r>
            <a:r>
              <a:rPr lang="es-ES" sz="1400" dirty="0" smtClean="0"/>
              <a:t> re-</a:t>
            </a:r>
            <a:r>
              <a:rPr lang="es-ES" sz="1400" dirty="0" err="1" smtClean="0"/>
              <a:t>distribution</a:t>
            </a:r>
            <a:r>
              <a:rPr lang="es-ES" sz="1400" dirty="0" smtClean="0"/>
              <a:t> of </a:t>
            </a:r>
            <a:r>
              <a:rPr lang="es-ES" sz="1400" dirty="0" err="1" smtClean="0"/>
              <a:t>enzyme</a:t>
            </a:r>
            <a:r>
              <a:rPr lang="es-ES" sz="1400" dirty="0" smtClean="0"/>
              <a:t> </a:t>
            </a:r>
            <a:r>
              <a:rPr lang="es-ES" sz="1400" dirty="0" err="1" smtClean="0"/>
              <a:t>activities</a:t>
            </a:r>
            <a:r>
              <a:rPr lang="es-ES" sz="1400" dirty="0" smtClean="0"/>
              <a:t>. </a:t>
            </a:r>
            <a:r>
              <a:rPr lang="es-ES" sz="1400" dirty="0" err="1" smtClean="0"/>
              <a:t>Eur</a:t>
            </a:r>
            <a:r>
              <a:rPr lang="es-ES" sz="1400" dirty="0" smtClean="0"/>
              <a:t> J </a:t>
            </a:r>
            <a:r>
              <a:rPr lang="es-ES" sz="1400" dirty="0" err="1" smtClean="0"/>
              <a:t>Biochem</a:t>
            </a:r>
            <a:r>
              <a:rPr lang="es-ES" sz="1400" dirty="0" smtClean="0"/>
              <a:t> 2002, 269:5406-5413</a:t>
            </a:r>
          </a:p>
          <a:p>
            <a:endParaRPr lang="es-ES" sz="1400" dirty="0" smtClean="0"/>
          </a:p>
          <a:p>
            <a:r>
              <a:rPr lang="es-ES" sz="1400" dirty="0" err="1" smtClean="0"/>
              <a:t>Zaslaver</a:t>
            </a:r>
            <a:r>
              <a:rPr lang="es-ES" sz="1400" dirty="0" smtClean="0"/>
              <a:t> A, Mayo AE, </a:t>
            </a:r>
            <a:r>
              <a:rPr lang="es-ES" sz="1400" dirty="0" err="1" smtClean="0"/>
              <a:t>Rosenberg</a:t>
            </a:r>
            <a:r>
              <a:rPr lang="es-ES" sz="1400" dirty="0" smtClean="0"/>
              <a:t> R, </a:t>
            </a:r>
            <a:r>
              <a:rPr lang="es-ES" sz="1400" dirty="0" err="1" smtClean="0"/>
              <a:t>Bashkin</a:t>
            </a:r>
            <a:r>
              <a:rPr lang="es-ES" sz="1400" dirty="0" smtClean="0"/>
              <a:t> P, </a:t>
            </a:r>
            <a:r>
              <a:rPr lang="es-ES" sz="1400" dirty="0" err="1" smtClean="0"/>
              <a:t>Sberro</a:t>
            </a:r>
            <a:r>
              <a:rPr lang="es-ES" sz="1400" dirty="0" smtClean="0"/>
              <a:t> H, </a:t>
            </a:r>
            <a:r>
              <a:rPr lang="es-ES" sz="1400" dirty="0" err="1" smtClean="0"/>
              <a:t>Tsalyuk</a:t>
            </a:r>
            <a:r>
              <a:rPr lang="es-ES" sz="1400" dirty="0" smtClean="0"/>
              <a:t> M, </a:t>
            </a:r>
            <a:r>
              <a:rPr lang="es-ES" sz="1400" dirty="0" err="1" smtClean="0"/>
              <a:t>Surette</a:t>
            </a:r>
            <a:r>
              <a:rPr lang="es-ES" sz="1400" dirty="0" smtClean="0"/>
              <a:t> M, </a:t>
            </a:r>
            <a:r>
              <a:rPr lang="es-ES" sz="1400" dirty="0" err="1" smtClean="0"/>
              <a:t>Alon</a:t>
            </a:r>
            <a:r>
              <a:rPr lang="es-ES" sz="1400" dirty="0" smtClean="0"/>
              <a:t> U (2004) </a:t>
            </a:r>
            <a:r>
              <a:rPr lang="es-ES" sz="1400" dirty="0" err="1" smtClean="0"/>
              <a:t>Just</a:t>
            </a:r>
            <a:r>
              <a:rPr lang="es-ES" sz="1400" dirty="0" smtClean="0"/>
              <a:t>-in-time </a:t>
            </a:r>
            <a:r>
              <a:rPr lang="es-ES" sz="1400" dirty="0" err="1" smtClean="0"/>
              <a:t>transcription</a:t>
            </a:r>
            <a:r>
              <a:rPr lang="es-ES" sz="1400" dirty="0" smtClean="0"/>
              <a:t> </a:t>
            </a:r>
            <a:r>
              <a:rPr lang="es-ES" sz="1400" dirty="0" err="1" smtClean="0"/>
              <a:t>program</a:t>
            </a:r>
            <a:r>
              <a:rPr lang="es-ES" sz="1400" dirty="0" smtClean="0"/>
              <a:t> in </a:t>
            </a:r>
            <a:r>
              <a:rPr lang="es-ES" sz="1400" dirty="0" err="1" smtClean="0"/>
              <a:t>metabolic</a:t>
            </a:r>
            <a:r>
              <a:rPr lang="es-ES" sz="1400" dirty="0" smtClean="0"/>
              <a:t> </a:t>
            </a:r>
            <a:r>
              <a:rPr lang="es-ES" sz="1400" dirty="0" err="1" smtClean="0"/>
              <a:t>pathways</a:t>
            </a:r>
            <a:r>
              <a:rPr lang="es-ES" sz="1400" dirty="0" smtClean="0"/>
              <a:t>. </a:t>
            </a:r>
            <a:r>
              <a:rPr lang="es-ES" sz="1400" dirty="0" err="1" smtClean="0"/>
              <a:t>Nat</a:t>
            </a:r>
            <a:r>
              <a:rPr lang="es-ES" sz="1400" dirty="0" smtClean="0"/>
              <a:t> </a:t>
            </a:r>
            <a:r>
              <a:rPr lang="es-ES" sz="1400" dirty="0" err="1" smtClean="0"/>
              <a:t>Genet</a:t>
            </a:r>
            <a:r>
              <a:rPr lang="es-ES" sz="1400" dirty="0" smtClean="0"/>
              <a:t> 2004, 36:486-491</a:t>
            </a:r>
            <a:endParaRPr lang="es-E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662343"/>
            <a:ext cx="1752600" cy="35774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4" descr="http://onlinelibrary.wiley.com/store/10.1046/j.1432-1033.2002.03223.x/asset/image_n/FEBS_3223_fs1.gif?v=1&amp;t=hx4rwz2i&amp;s=d0011503458db67e2593261a24d629565fb741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272" y="2785765"/>
            <a:ext cx="5020056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7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96726" y="411777"/>
            <a:ext cx="7380547" cy="5616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r>
              <a:rPr lang="en-GB" sz="2400" b="1" dirty="0" smtClean="0">
                <a:cs typeface="Arial" charset="0"/>
              </a:rPr>
              <a:t>Prediction of Activation in Metabolic Pathways</a:t>
            </a:r>
            <a:endParaRPr lang="en-GB" sz="4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33400" y="16764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Can we extend this to more realistic networks?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smtClean="0"/>
              <a:t>- arbitrary network topologies and kinetics?</a:t>
            </a:r>
          </a:p>
          <a:p>
            <a:endParaRPr lang="en-US" sz="2600" dirty="0" smtClean="0"/>
          </a:p>
          <a:p>
            <a:r>
              <a:rPr lang="en-US" sz="2600" dirty="0" smtClean="0"/>
              <a:t>- scaling up well with network size?</a:t>
            </a:r>
          </a:p>
          <a:p>
            <a:endParaRPr lang="en-US" sz="2600" dirty="0" smtClean="0"/>
          </a:p>
          <a:p>
            <a:r>
              <a:rPr lang="en-US" sz="2600" dirty="0" smtClean="0"/>
              <a:t>- multi-objective formulations?</a:t>
            </a:r>
          </a:p>
          <a:p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114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400050"/>
            <a:ext cx="47910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5772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876670" y="152400"/>
            <a:ext cx="5516254" cy="62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Multi-objective Optimal Control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28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76400" y="3048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 case: linear pathway with mass action kinetics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1676400" cy="49053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71600"/>
            <a:ext cx="4657725" cy="4019550"/>
          </a:xfrm>
          <a:prstGeom prst="rect">
            <a:avLst/>
          </a:prstGeom>
        </p:spPr>
      </p:pic>
      <p:sp>
        <p:nvSpPr>
          <p:cNvPr id="5" name="2 CuadroTexto"/>
          <p:cNvSpPr txBox="1"/>
          <p:nvPr/>
        </p:nvSpPr>
        <p:spPr>
          <a:xfrm>
            <a:off x="381000" y="6172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de Hijas-Liste, G.M., E. </a:t>
            </a:r>
            <a:r>
              <a:rPr lang="es-ES" sz="1200" dirty="0" err="1" smtClean="0"/>
              <a:t>Klipp</a:t>
            </a:r>
            <a:r>
              <a:rPr lang="es-ES" sz="1200" dirty="0" smtClean="0"/>
              <a:t>, E. Balsa-Canto, J.R. </a:t>
            </a:r>
            <a:r>
              <a:rPr lang="es-ES" sz="1200" dirty="0" err="1" smtClean="0"/>
              <a:t>Banga</a:t>
            </a:r>
            <a:r>
              <a:rPr lang="es-ES" sz="1200" dirty="0" smtClean="0"/>
              <a:t> (2014) Global </a:t>
            </a:r>
            <a:r>
              <a:rPr lang="es-ES" sz="1200" dirty="0" err="1" smtClean="0"/>
              <a:t>dynamic</a:t>
            </a:r>
            <a:r>
              <a:rPr lang="es-ES" sz="1200" dirty="0" smtClean="0"/>
              <a:t> </a:t>
            </a:r>
            <a:r>
              <a:rPr lang="es-ES" sz="1200" dirty="0" err="1" smtClean="0"/>
              <a:t>optimization</a:t>
            </a:r>
            <a:r>
              <a:rPr lang="es-ES" sz="1200" dirty="0" smtClean="0"/>
              <a:t> </a:t>
            </a:r>
            <a:r>
              <a:rPr lang="es-ES" sz="1200" dirty="0" err="1" smtClean="0"/>
              <a:t>approach</a:t>
            </a:r>
            <a:r>
              <a:rPr lang="es-ES" sz="1200" dirty="0" smtClean="0"/>
              <a:t> </a:t>
            </a:r>
            <a:r>
              <a:rPr lang="es-ES" sz="1200" dirty="0" err="1" smtClean="0"/>
              <a:t>to</a:t>
            </a:r>
            <a:r>
              <a:rPr lang="es-ES" sz="1200" dirty="0" smtClean="0"/>
              <a:t> </a:t>
            </a:r>
            <a:r>
              <a:rPr lang="es-ES" sz="1200" dirty="0" err="1" smtClean="0"/>
              <a:t>predict</a:t>
            </a:r>
            <a:r>
              <a:rPr lang="es-ES" sz="1200" dirty="0" smtClean="0"/>
              <a:t> </a:t>
            </a:r>
            <a:r>
              <a:rPr lang="es-ES" sz="1200" dirty="0" err="1" smtClean="0"/>
              <a:t>activation</a:t>
            </a:r>
            <a:r>
              <a:rPr lang="es-ES" sz="1200" dirty="0" smtClean="0"/>
              <a:t> in </a:t>
            </a:r>
            <a:r>
              <a:rPr lang="es-ES" sz="1200" dirty="0" err="1" smtClean="0"/>
              <a:t>metabolic</a:t>
            </a:r>
            <a:r>
              <a:rPr lang="es-ES" sz="1200" dirty="0" smtClean="0"/>
              <a:t> </a:t>
            </a:r>
            <a:r>
              <a:rPr lang="es-ES" sz="1200" dirty="0" err="1" smtClean="0"/>
              <a:t>pathways</a:t>
            </a:r>
            <a:r>
              <a:rPr lang="es-ES" sz="1200" dirty="0" smtClean="0"/>
              <a:t>. BMC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</a:t>
            </a:r>
            <a:r>
              <a:rPr lang="es-ES" sz="1200" dirty="0" err="1" smtClean="0"/>
              <a:t>Biology</a:t>
            </a:r>
            <a:r>
              <a:rPr lang="es-ES" sz="1200" dirty="0" smtClean="0"/>
              <a:t> 8:1.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21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399"/>
            <a:ext cx="1676400" cy="49053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81377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Single-objective optimal control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3657600" y="914399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optimal controls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to: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Minimize transition time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Subject to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smtClean="0"/>
              <a:t>End-point constraint with 90% conversion</a:t>
            </a:r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742950" lvl="1" indent="-285750">
              <a:buFontTx/>
              <a:buChar char="-"/>
            </a:pPr>
            <a:r>
              <a:rPr lang="en-US" dirty="0" smtClean="0"/>
              <a:t>Path constraint on total enzyme conc.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smtClean="0"/>
              <a:t>Bounds on controls, 0 &lt;=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399"/>
            <a:ext cx="1676400" cy="49053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81377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Single-objective optimal control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325" y="609600"/>
            <a:ext cx="4602852" cy="60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397"/>
            <a:ext cx="1676400" cy="49053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81377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Single-objective optimal control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40" y="1228723"/>
            <a:ext cx="6856073" cy="4276725"/>
          </a:xfrm>
          <a:prstGeom prst="rect">
            <a:avLst/>
          </a:prstGeom>
        </p:spPr>
      </p:pic>
      <p:sp>
        <p:nvSpPr>
          <p:cNvPr id="6" name="2 CuadroTexto"/>
          <p:cNvSpPr txBox="1"/>
          <p:nvPr/>
        </p:nvSpPr>
        <p:spPr>
          <a:xfrm>
            <a:off x="381000" y="6172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de Hijas-Liste, G.M., E. </a:t>
            </a:r>
            <a:r>
              <a:rPr lang="es-ES" sz="1200" dirty="0" err="1" smtClean="0"/>
              <a:t>Klipp</a:t>
            </a:r>
            <a:r>
              <a:rPr lang="es-ES" sz="1200" dirty="0" smtClean="0"/>
              <a:t>, E. Balsa-Canto, J.R. </a:t>
            </a:r>
            <a:r>
              <a:rPr lang="es-ES" sz="1200" dirty="0" err="1" smtClean="0"/>
              <a:t>Banga</a:t>
            </a:r>
            <a:r>
              <a:rPr lang="es-ES" sz="1200" dirty="0" smtClean="0"/>
              <a:t> (2014) Global </a:t>
            </a:r>
            <a:r>
              <a:rPr lang="es-ES" sz="1200" dirty="0" err="1" smtClean="0"/>
              <a:t>dynamic</a:t>
            </a:r>
            <a:r>
              <a:rPr lang="es-ES" sz="1200" dirty="0" smtClean="0"/>
              <a:t> </a:t>
            </a:r>
            <a:r>
              <a:rPr lang="es-ES" sz="1200" dirty="0" err="1" smtClean="0"/>
              <a:t>optimization</a:t>
            </a:r>
            <a:r>
              <a:rPr lang="es-ES" sz="1200" dirty="0" smtClean="0"/>
              <a:t> </a:t>
            </a:r>
            <a:r>
              <a:rPr lang="es-ES" sz="1200" dirty="0" err="1" smtClean="0"/>
              <a:t>approach</a:t>
            </a:r>
            <a:r>
              <a:rPr lang="es-ES" sz="1200" dirty="0" smtClean="0"/>
              <a:t> </a:t>
            </a:r>
            <a:r>
              <a:rPr lang="es-ES" sz="1200" dirty="0" err="1" smtClean="0"/>
              <a:t>to</a:t>
            </a:r>
            <a:r>
              <a:rPr lang="es-ES" sz="1200" dirty="0" smtClean="0"/>
              <a:t> </a:t>
            </a:r>
            <a:r>
              <a:rPr lang="es-ES" sz="1200" dirty="0" err="1" smtClean="0"/>
              <a:t>predict</a:t>
            </a:r>
            <a:r>
              <a:rPr lang="es-ES" sz="1200" dirty="0" smtClean="0"/>
              <a:t> </a:t>
            </a:r>
            <a:r>
              <a:rPr lang="es-ES" sz="1200" dirty="0" err="1" smtClean="0"/>
              <a:t>activation</a:t>
            </a:r>
            <a:r>
              <a:rPr lang="es-ES" sz="1200" dirty="0" smtClean="0"/>
              <a:t> in </a:t>
            </a:r>
            <a:r>
              <a:rPr lang="es-ES" sz="1200" dirty="0" err="1" smtClean="0"/>
              <a:t>metabolic</a:t>
            </a:r>
            <a:r>
              <a:rPr lang="es-ES" sz="1200" dirty="0" smtClean="0"/>
              <a:t> </a:t>
            </a:r>
            <a:r>
              <a:rPr lang="es-ES" sz="1200" dirty="0" err="1" smtClean="0"/>
              <a:t>pathways</a:t>
            </a:r>
            <a:r>
              <a:rPr lang="es-ES" sz="1200" dirty="0" smtClean="0"/>
              <a:t>. BMC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</a:t>
            </a:r>
            <a:r>
              <a:rPr lang="es-ES" sz="1200" dirty="0" err="1" smtClean="0"/>
              <a:t>Biology</a:t>
            </a:r>
            <a:r>
              <a:rPr lang="es-ES" sz="1200" dirty="0" smtClean="0"/>
              <a:t> 8:1.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25459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399"/>
            <a:ext cx="1676400" cy="49053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81377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Multi-objective optimal control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3505200" y="1066800"/>
            <a:ext cx="518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optimal controls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(t) to: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Minimize time </a:t>
            </a:r>
            <a:r>
              <a:rPr lang="en-US" u="sng" dirty="0" smtClean="0"/>
              <a:t>and</a:t>
            </a:r>
            <a:r>
              <a:rPr lang="en-US" dirty="0" smtClean="0"/>
              <a:t> concentrations of S</a:t>
            </a:r>
            <a:r>
              <a:rPr lang="en-US" baseline="-25000" dirty="0" smtClean="0"/>
              <a:t>2</a:t>
            </a:r>
            <a:r>
              <a:rPr lang="en-US" dirty="0" smtClean="0"/>
              <a:t> and S</a:t>
            </a:r>
            <a:r>
              <a:rPr lang="en-US" baseline="-25000" dirty="0" smtClean="0"/>
              <a:t>3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Subject to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smtClean="0"/>
              <a:t>End-point constraint with 90% conversion</a:t>
            </a:r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742950" lvl="1" indent="-285750">
              <a:buFontTx/>
              <a:buChar char="-"/>
            </a:pPr>
            <a:r>
              <a:rPr lang="en-US" dirty="0" smtClean="0"/>
              <a:t>Path constraint on total enzyme conc.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smtClean="0"/>
              <a:t>Bounds 0 &lt;=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(t) &lt;=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609600"/>
            <a:ext cx="4544863" cy="5972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14399"/>
            <a:ext cx="1676400" cy="49053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81377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Multi-objective optimal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375723" cy="37242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81377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Multi-objective optimal control</a:t>
            </a:r>
            <a:endParaRPr lang="en-US" dirty="0"/>
          </a:p>
        </p:txBody>
      </p:sp>
      <p:sp>
        <p:nvSpPr>
          <p:cNvPr id="4" name="2 CuadroTexto"/>
          <p:cNvSpPr txBox="1"/>
          <p:nvPr/>
        </p:nvSpPr>
        <p:spPr>
          <a:xfrm>
            <a:off x="381000" y="6172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de Hijas-Liste, G.M., E. </a:t>
            </a:r>
            <a:r>
              <a:rPr lang="es-ES" sz="1200" dirty="0" err="1" smtClean="0"/>
              <a:t>Klipp</a:t>
            </a:r>
            <a:r>
              <a:rPr lang="es-ES" sz="1200" dirty="0" smtClean="0"/>
              <a:t>, E. Balsa-Canto, J.R. </a:t>
            </a:r>
            <a:r>
              <a:rPr lang="es-ES" sz="1200" dirty="0" err="1" smtClean="0"/>
              <a:t>Banga</a:t>
            </a:r>
            <a:r>
              <a:rPr lang="es-ES" sz="1200" dirty="0" smtClean="0"/>
              <a:t> (2014) Global </a:t>
            </a:r>
            <a:r>
              <a:rPr lang="es-ES" sz="1200" dirty="0" err="1" smtClean="0"/>
              <a:t>dynamic</a:t>
            </a:r>
            <a:r>
              <a:rPr lang="es-ES" sz="1200" dirty="0" smtClean="0"/>
              <a:t> </a:t>
            </a:r>
            <a:r>
              <a:rPr lang="es-ES" sz="1200" dirty="0" err="1" smtClean="0"/>
              <a:t>optimization</a:t>
            </a:r>
            <a:r>
              <a:rPr lang="es-ES" sz="1200" dirty="0" smtClean="0"/>
              <a:t> </a:t>
            </a:r>
            <a:r>
              <a:rPr lang="es-ES" sz="1200" dirty="0" err="1" smtClean="0"/>
              <a:t>approach</a:t>
            </a:r>
            <a:r>
              <a:rPr lang="es-ES" sz="1200" dirty="0" smtClean="0"/>
              <a:t> </a:t>
            </a:r>
            <a:r>
              <a:rPr lang="es-ES" sz="1200" dirty="0" err="1" smtClean="0"/>
              <a:t>to</a:t>
            </a:r>
            <a:r>
              <a:rPr lang="es-ES" sz="1200" dirty="0" smtClean="0"/>
              <a:t> </a:t>
            </a:r>
            <a:r>
              <a:rPr lang="es-ES" sz="1200" dirty="0" err="1" smtClean="0"/>
              <a:t>predict</a:t>
            </a:r>
            <a:r>
              <a:rPr lang="es-ES" sz="1200" dirty="0" smtClean="0"/>
              <a:t> </a:t>
            </a:r>
            <a:r>
              <a:rPr lang="es-ES" sz="1200" dirty="0" err="1" smtClean="0"/>
              <a:t>activation</a:t>
            </a:r>
            <a:r>
              <a:rPr lang="es-ES" sz="1200" dirty="0" smtClean="0"/>
              <a:t> in </a:t>
            </a:r>
            <a:r>
              <a:rPr lang="es-ES" sz="1200" dirty="0" err="1" smtClean="0"/>
              <a:t>metabolic</a:t>
            </a:r>
            <a:r>
              <a:rPr lang="es-ES" sz="1200" dirty="0" smtClean="0"/>
              <a:t> </a:t>
            </a:r>
            <a:r>
              <a:rPr lang="es-ES" sz="1200" dirty="0" err="1" smtClean="0"/>
              <a:t>pathways</a:t>
            </a:r>
            <a:r>
              <a:rPr lang="es-ES" sz="1200" dirty="0" smtClean="0"/>
              <a:t>. BMC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</a:t>
            </a:r>
            <a:r>
              <a:rPr lang="es-ES" sz="1200" dirty="0" err="1" smtClean="0"/>
              <a:t>Biology</a:t>
            </a:r>
            <a:r>
              <a:rPr lang="es-ES" sz="1200" dirty="0" smtClean="0"/>
              <a:t> 8:1.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9092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5484353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364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Llamada con línea 1 1"/>
          <p:cNvSpPr/>
          <p:nvPr/>
        </p:nvSpPr>
        <p:spPr bwMode="auto">
          <a:xfrm>
            <a:off x="2743200" y="2219745"/>
            <a:ext cx="3733800" cy="4247317"/>
          </a:xfrm>
          <a:prstGeom prst="borderCallout1">
            <a:avLst>
              <a:gd name="adj1" fmla="val -1470"/>
              <a:gd name="adj2" fmla="val 47223"/>
              <a:gd name="adj3" fmla="val -9141"/>
              <a:gd name="adj4" fmla="val 4778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Tahoma" pitchFamily="34" charset="0"/>
              </a:rPr>
              <a:t>BUT, how can we know the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Optimality</a:t>
            </a:r>
            <a:r>
              <a:rPr kumimoji="0" lang="en-US" sz="5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Principle?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8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910513" cy="620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467600" y="1295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/>
                </a:solidFill>
              </a:rPr>
              <a:t>2012</a:t>
            </a:r>
            <a:endParaRPr lang="es-E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Optimality Principle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114800" cy="4114800"/>
          </a:xfrm>
        </p:spPr>
        <p:txBody>
          <a:bodyPr/>
          <a:lstStyle/>
          <a:p>
            <a:r>
              <a:rPr lang="en-US" dirty="0" smtClean="0"/>
              <a:t>Usual approach: study data, hypothesize, test</a:t>
            </a:r>
          </a:p>
          <a:p>
            <a:pPr lvl="1"/>
            <a:r>
              <a:rPr lang="en-US" dirty="0" smtClean="0"/>
              <a:t>Time-consuming</a:t>
            </a:r>
          </a:p>
          <a:p>
            <a:pPr lvl="1"/>
            <a:r>
              <a:rPr lang="en-US" dirty="0" smtClean="0"/>
              <a:t>Difficult to apply with </a:t>
            </a:r>
            <a:r>
              <a:rPr lang="en-US" dirty="0" err="1" smtClean="0"/>
              <a:t>multicriteria</a:t>
            </a:r>
            <a:r>
              <a:rPr lang="en-US" dirty="0" smtClean="0"/>
              <a:t> optimality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26531881"/>
              </p:ext>
            </p:extLst>
          </p:nvPr>
        </p:nvGraphicFramePr>
        <p:xfrm>
          <a:off x="3733800" y="176212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441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Optimal Control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systematic way of inference of optimality principles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1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Optimal Control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systematic way of inference of optimality principles</a:t>
            </a:r>
          </a:p>
          <a:p>
            <a:r>
              <a:rPr lang="en-US" dirty="0" smtClean="0"/>
              <a:t>Given a model and observed data, estimate:</a:t>
            </a:r>
          </a:p>
          <a:p>
            <a:pPr lvl="1"/>
            <a:r>
              <a:rPr lang="en-US" dirty="0" smtClean="0"/>
              <a:t>the model parameters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unmeasured time-dependent inputs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nderlying optimality criteria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6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0367933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68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Optimal Control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Related approaches in:</a:t>
            </a:r>
          </a:p>
          <a:p>
            <a:pPr lvl="1"/>
            <a:r>
              <a:rPr lang="en-US" dirty="0" smtClean="0"/>
              <a:t>Control theory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err="1" smtClean="0"/>
              <a:t>Biomimetics</a:t>
            </a:r>
            <a:r>
              <a:rPr lang="en-US" dirty="0" smtClean="0"/>
              <a:t> / robotics</a:t>
            </a:r>
          </a:p>
          <a:p>
            <a:r>
              <a:rPr lang="en-US" dirty="0" smtClean="0"/>
              <a:t>Bi-level optimal control formulation</a:t>
            </a:r>
          </a:p>
          <a:p>
            <a:r>
              <a:rPr lang="en-US" dirty="0" smtClean="0"/>
              <a:t>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Inverse Optimality &amp; Stability</a:t>
            </a:r>
            <a:endParaRPr lang="en-US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752600"/>
            <a:ext cx="8848725" cy="338999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1000" y="5638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Kalman</a:t>
            </a:r>
            <a:r>
              <a:rPr lang="en-US" dirty="0"/>
              <a:t>, R. E. (1964). When is a linear control system optimal?. </a:t>
            </a:r>
            <a:r>
              <a:rPr lang="en-US" i="1" dirty="0"/>
              <a:t>Journal of Basic Engineering</a:t>
            </a:r>
            <a:r>
              <a:rPr lang="en-US" dirty="0"/>
              <a:t>, </a:t>
            </a:r>
            <a:r>
              <a:rPr lang="en-US" i="1" dirty="0"/>
              <a:t>86</a:t>
            </a:r>
            <a:r>
              <a:rPr lang="en-US" dirty="0"/>
              <a:t>(1), 51-60.</a:t>
            </a:r>
          </a:p>
        </p:txBody>
      </p:sp>
    </p:spTree>
    <p:extLst>
      <p:ext uri="{BB962C8B-B14F-4D97-AF65-F5344CB8AC3E}">
        <p14:creationId xmlns:p14="http://schemas.microsoft.com/office/powerpoint/2010/main" val="10045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5715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Ng, A. Y., &amp; Russell, S. J. (2000, June). Algorithms for inverse reinforcement learning. In </a:t>
            </a:r>
            <a:r>
              <a:rPr lang="en-US" i="1" dirty="0" err="1"/>
              <a:t>Icml</a:t>
            </a:r>
            <a:r>
              <a:rPr lang="en-US" dirty="0"/>
              <a:t> (pp. 663-670).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 smtClean="0"/>
              <a:t>Inverse Reinforcement Learning</a:t>
            </a:r>
            <a:endParaRPr lang="en-US" kern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600200"/>
            <a:ext cx="8553450" cy="36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7429500" cy="435093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38200" y="5638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Pauwels</a:t>
            </a:r>
            <a:r>
              <a:rPr lang="en-US" dirty="0"/>
              <a:t>, E., </a:t>
            </a:r>
            <a:r>
              <a:rPr lang="en-US" dirty="0" err="1"/>
              <a:t>Henrion</a:t>
            </a:r>
            <a:r>
              <a:rPr lang="en-US" dirty="0"/>
              <a:t>, D., &amp; </a:t>
            </a:r>
            <a:r>
              <a:rPr lang="en-US" dirty="0" err="1"/>
              <a:t>Lasserre</a:t>
            </a:r>
            <a:r>
              <a:rPr lang="en-US" dirty="0"/>
              <a:t>, J. B. (</a:t>
            </a:r>
            <a:r>
              <a:rPr lang="en-US" dirty="0" smtClean="0"/>
              <a:t>2018). </a:t>
            </a:r>
            <a:r>
              <a:rPr lang="en-US" dirty="0"/>
              <a:t>Inverse optimal control with polynomial optimization. </a:t>
            </a:r>
            <a:r>
              <a:rPr lang="en-US" dirty="0" smtClean="0"/>
              <a:t>arxiv.org/abs/1403.5180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Inverse Optimal Control</a:t>
            </a:r>
            <a:br>
              <a:rPr lang="en-US" sz="3600" dirty="0" smtClean="0"/>
            </a:br>
            <a:r>
              <a:rPr lang="en-US" sz="3600" dirty="0" smtClean="0"/>
              <a:t>for </a:t>
            </a:r>
            <a:r>
              <a:rPr lang="en-US" sz="3600" dirty="0" err="1" smtClean="0"/>
              <a:t>BioSystems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371600" y="3429000"/>
            <a:ext cx="8229600" cy="4114800"/>
          </a:xfrm>
        </p:spPr>
        <p:txBody>
          <a:bodyPr/>
          <a:lstStyle/>
          <a:p>
            <a:r>
              <a:rPr lang="en-US" dirty="0" smtClean="0"/>
              <a:t>(Large) Nonlinear ODE models</a:t>
            </a:r>
          </a:p>
          <a:p>
            <a:r>
              <a:rPr lang="en-US" dirty="0" smtClean="0"/>
              <a:t>Partially observed</a:t>
            </a:r>
          </a:p>
          <a:p>
            <a:r>
              <a:rPr lang="en-US" dirty="0" smtClean="0"/>
              <a:t>Highly constrained</a:t>
            </a:r>
          </a:p>
          <a:p>
            <a:r>
              <a:rPr lang="en-US" dirty="0" err="1" smtClean="0"/>
              <a:t>Multicriteria</a:t>
            </a:r>
            <a:r>
              <a:rPr lang="en-US" dirty="0" smtClean="0"/>
              <a:t> Optimality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749347" y="1977479"/>
            <a:ext cx="37977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Requirements:</a:t>
            </a:r>
          </a:p>
        </p:txBody>
      </p:sp>
    </p:spTree>
    <p:extLst>
      <p:ext uri="{BB962C8B-B14F-4D97-AF65-F5344CB8AC3E}">
        <p14:creationId xmlns:p14="http://schemas.microsoft.com/office/powerpoint/2010/main" val="41515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Bi-level Nonlinear </a:t>
            </a:r>
            <a:br>
              <a:rPr lang="en-US" dirty="0" smtClean="0"/>
            </a:br>
            <a:r>
              <a:rPr lang="en-US" dirty="0" smtClean="0"/>
              <a:t>Optimal Control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Given a model, data, and a finite set of costs,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Find the best trade-off cost function that solves:</a:t>
            </a:r>
          </a:p>
          <a:p>
            <a:pPr lvl="1"/>
            <a:r>
              <a:rPr lang="en-US" dirty="0" smtClean="0"/>
              <a:t>the inverse identification problem</a:t>
            </a:r>
          </a:p>
          <a:p>
            <a:pPr marL="457200" lvl="1" indent="0">
              <a:buNone/>
            </a:pPr>
            <a:r>
              <a:rPr lang="en-US" dirty="0" smtClean="0"/>
              <a:t>Subject to: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optimal control problem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94745318"/>
              </p:ext>
            </p:extLst>
          </p:nvPr>
        </p:nvGraphicFramePr>
        <p:xfrm>
          <a:off x="838200" y="1143000"/>
          <a:ext cx="7010400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914400" y="6172200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Machado et al</a:t>
            </a:r>
            <a:r>
              <a:rPr lang="es-ES" sz="1400" dirty="0" smtClean="0"/>
              <a:t>. (2011) </a:t>
            </a:r>
            <a:r>
              <a:rPr lang="en-US" sz="1400" dirty="0"/>
              <a:t>Modeling formalisms in Systems </a:t>
            </a:r>
            <a:r>
              <a:rPr lang="en-US" sz="1400" dirty="0" smtClean="0"/>
              <a:t>Biology.</a:t>
            </a:r>
            <a:r>
              <a:rPr lang="es-ES" sz="1400" dirty="0" smtClean="0"/>
              <a:t> </a:t>
            </a:r>
            <a:r>
              <a:rPr lang="es-ES" sz="1400" dirty="0"/>
              <a:t>AMB Express 2011, 1:45</a:t>
            </a:r>
          </a:p>
        </p:txBody>
      </p:sp>
    </p:spTree>
    <p:extLst>
      <p:ext uri="{BB962C8B-B14F-4D97-AF65-F5344CB8AC3E}">
        <p14:creationId xmlns:p14="http://schemas.microsoft.com/office/powerpoint/2010/main" val="27170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"/>
            <a:ext cx="6324600" cy="6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3724051" cy="3733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581400"/>
            <a:ext cx="7543800" cy="30289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Flecha curvada hacia abajo 5"/>
          <p:cNvSpPr/>
          <p:nvPr/>
        </p:nvSpPr>
        <p:spPr bwMode="auto">
          <a:xfrm rot="3293508">
            <a:off x="2355274" y="1194844"/>
            <a:ext cx="4433453" cy="1344113"/>
          </a:xfrm>
          <a:prstGeom prst="curved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3724051" cy="3733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581400"/>
            <a:ext cx="7543800" cy="30289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</p:spPr>
      </p:pic>
      <p:sp>
        <p:nvSpPr>
          <p:cNvPr id="4" name="Multiplicar 3"/>
          <p:cNvSpPr/>
          <p:nvPr/>
        </p:nvSpPr>
        <p:spPr bwMode="auto">
          <a:xfrm>
            <a:off x="4038600" y="5916388"/>
            <a:ext cx="1600200" cy="533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Multiplicar 5"/>
          <p:cNvSpPr/>
          <p:nvPr/>
        </p:nvSpPr>
        <p:spPr bwMode="auto">
          <a:xfrm>
            <a:off x="3876451" y="4829175"/>
            <a:ext cx="1600200" cy="533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Multiplicar 6"/>
          <p:cNvSpPr/>
          <p:nvPr/>
        </p:nvSpPr>
        <p:spPr bwMode="auto">
          <a:xfrm>
            <a:off x="1181101" y="685800"/>
            <a:ext cx="1600200" cy="533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42297" y="5728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Reconstruction Problem</a:t>
            </a:r>
          </a:p>
          <a:p>
            <a:r>
              <a:rPr lang="en-US" dirty="0" smtClean="0"/>
              <a:t>(Optimal tracking)</a:t>
            </a:r>
            <a:endParaRPr lang="en-US" dirty="0"/>
          </a:p>
        </p:txBody>
      </p:sp>
      <p:sp>
        <p:nvSpPr>
          <p:cNvPr id="10" name="Flecha curvada hacia abajo 9"/>
          <p:cNvSpPr/>
          <p:nvPr/>
        </p:nvSpPr>
        <p:spPr bwMode="auto">
          <a:xfrm rot="3293508">
            <a:off x="2355274" y="1194844"/>
            <a:ext cx="4433453" cy="1344113"/>
          </a:xfrm>
          <a:prstGeom prst="curved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reconstruction problem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Global (structural) </a:t>
            </a:r>
            <a:r>
              <a:rPr lang="en-US" sz="2400" dirty="0" err="1" smtClean="0"/>
              <a:t>identifiability</a:t>
            </a:r>
            <a:r>
              <a:rPr lang="en-US" sz="2400" dirty="0" smtClean="0"/>
              <a:t> – pre-requisite for well-</a:t>
            </a:r>
            <a:r>
              <a:rPr lang="en-US" sz="2400" dirty="0" err="1" smtClean="0"/>
              <a:t>posedness</a:t>
            </a:r>
            <a:endParaRPr lang="en-US" sz="2400" dirty="0" smtClean="0"/>
          </a:p>
          <a:p>
            <a:r>
              <a:rPr lang="en-US" sz="2400" dirty="0" err="1" smtClean="0"/>
              <a:t>Identifiability</a:t>
            </a:r>
            <a:r>
              <a:rPr lang="en-US" sz="2400" dirty="0" smtClean="0"/>
              <a:t>/recoverability – open question for the general case</a:t>
            </a:r>
          </a:p>
          <a:p>
            <a:r>
              <a:rPr lang="en-US" sz="2400" dirty="0" smtClean="0"/>
              <a:t>Can u(t) be uniquely recovered from the available input-output data for the ideal case (noiseless data, error-free model)?</a:t>
            </a:r>
          </a:p>
          <a:p>
            <a:endParaRPr lang="en-US" sz="2400" dirty="0" smtClean="0"/>
          </a:p>
          <a:p>
            <a:r>
              <a:rPr lang="en-US" sz="2000" dirty="0" smtClean="0"/>
              <a:t>Few works about global structural </a:t>
            </a:r>
            <a:r>
              <a:rPr lang="en-US" sz="2000" dirty="0" err="1" smtClean="0"/>
              <a:t>identifiability</a:t>
            </a:r>
            <a:r>
              <a:rPr lang="en-US" sz="2000" dirty="0" smtClean="0"/>
              <a:t> for particular cases:</a:t>
            </a:r>
          </a:p>
          <a:p>
            <a:pPr lvl="1"/>
            <a:r>
              <a:rPr lang="en-US" sz="1800" dirty="0" smtClean="0"/>
              <a:t>e.g. known parametrized input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4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0" y="60198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Miao, H., Xia, X., </a:t>
            </a:r>
            <a:r>
              <a:rPr lang="en-US" sz="1400" dirty="0" err="1"/>
              <a:t>Perelson</a:t>
            </a:r>
            <a:r>
              <a:rPr lang="en-US" sz="1400" dirty="0"/>
              <a:t>, A. S., &amp; Wu, H. (2011). On </a:t>
            </a:r>
            <a:r>
              <a:rPr lang="en-US" sz="1400" dirty="0" err="1"/>
              <a:t>identifiability</a:t>
            </a:r>
            <a:r>
              <a:rPr lang="en-US" sz="1400" dirty="0"/>
              <a:t> of nonlinear ODE models and applications in viral dynamics. </a:t>
            </a:r>
            <a:r>
              <a:rPr lang="en-US" sz="1400" i="1" dirty="0"/>
              <a:t>SIAM review</a:t>
            </a:r>
            <a:r>
              <a:rPr lang="en-US" sz="1400" dirty="0"/>
              <a:t>, </a:t>
            </a:r>
            <a:r>
              <a:rPr lang="en-US" sz="1400" i="1" dirty="0"/>
              <a:t>53</a:t>
            </a:r>
            <a:r>
              <a:rPr lang="en-US" sz="1400" dirty="0"/>
              <a:t>(1), 3-39</a:t>
            </a:r>
            <a:r>
              <a:rPr lang="en-US" sz="1400" dirty="0" smtClean="0"/>
              <a:t>.</a:t>
            </a:r>
          </a:p>
          <a:p>
            <a:endParaRPr lang="en-US" sz="14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400" kern="0" dirty="0" smtClean="0"/>
              <a:t>Example: </a:t>
            </a:r>
            <a:r>
              <a:rPr lang="en-US" sz="2400" kern="0" dirty="0" err="1" smtClean="0"/>
              <a:t>Identifiability</a:t>
            </a:r>
            <a:r>
              <a:rPr lang="en-US" sz="2400" kern="0" dirty="0" smtClean="0"/>
              <a:t> of time-varying parameters using differential algebra</a:t>
            </a:r>
            <a:endParaRPr lang="en-US" sz="2400" kern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697182"/>
            <a:ext cx="5905500" cy="2238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876800"/>
            <a:ext cx="22383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0" y="60198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Miao, H., Xia, X., </a:t>
            </a:r>
            <a:r>
              <a:rPr lang="en-US" sz="1400" dirty="0" err="1"/>
              <a:t>Perelson</a:t>
            </a:r>
            <a:r>
              <a:rPr lang="en-US" sz="1400" dirty="0"/>
              <a:t>, A. S., &amp; Wu, H. (2011). On </a:t>
            </a:r>
            <a:r>
              <a:rPr lang="en-US" sz="1400" dirty="0" err="1"/>
              <a:t>identifiability</a:t>
            </a:r>
            <a:r>
              <a:rPr lang="en-US" sz="1400" dirty="0"/>
              <a:t> of nonlinear ODE models and applications in viral dynamics. </a:t>
            </a:r>
            <a:r>
              <a:rPr lang="en-US" sz="1400" i="1" dirty="0"/>
              <a:t>SIAM review</a:t>
            </a:r>
            <a:r>
              <a:rPr lang="en-US" sz="1400" dirty="0"/>
              <a:t>, </a:t>
            </a:r>
            <a:r>
              <a:rPr lang="en-US" sz="1400" i="1" dirty="0"/>
              <a:t>53</a:t>
            </a:r>
            <a:r>
              <a:rPr lang="en-US" sz="1400" dirty="0"/>
              <a:t>(1), 3-39</a:t>
            </a:r>
            <a:r>
              <a:rPr lang="en-US" sz="1400" dirty="0" smtClean="0"/>
              <a:t>.</a:t>
            </a:r>
          </a:p>
          <a:p>
            <a:endParaRPr lang="en-US" sz="14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400" kern="0" dirty="0" smtClean="0"/>
              <a:t>Example: </a:t>
            </a:r>
            <a:r>
              <a:rPr lang="en-US" sz="2400" kern="0" dirty="0" err="1" smtClean="0"/>
              <a:t>Identifiability</a:t>
            </a:r>
            <a:r>
              <a:rPr lang="en-US" sz="2400" kern="0" dirty="0" smtClean="0"/>
              <a:t> of time-varying parameters using differential algebra</a:t>
            </a:r>
            <a:endParaRPr lang="en-US" sz="2400" kern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08842"/>
            <a:ext cx="4552951" cy="17257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12" y="4953000"/>
            <a:ext cx="2238375" cy="571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512" y="3262312"/>
            <a:ext cx="942975" cy="3333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549" y="3821462"/>
            <a:ext cx="18669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0" y="60198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Miao, H., Xia, X., </a:t>
            </a:r>
            <a:r>
              <a:rPr lang="en-US" sz="1400" dirty="0" err="1"/>
              <a:t>Perelson</a:t>
            </a:r>
            <a:r>
              <a:rPr lang="en-US" sz="1400" dirty="0"/>
              <a:t>, A. S., &amp; Wu, H. (2011). On </a:t>
            </a:r>
            <a:r>
              <a:rPr lang="en-US" sz="1400" dirty="0" err="1"/>
              <a:t>identifiability</a:t>
            </a:r>
            <a:r>
              <a:rPr lang="en-US" sz="1400" dirty="0"/>
              <a:t> of nonlinear ODE models and applications in viral dynamics. </a:t>
            </a:r>
            <a:r>
              <a:rPr lang="en-US" sz="1400" i="1" dirty="0"/>
              <a:t>SIAM review</a:t>
            </a:r>
            <a:r>
              <a:rPr lang="en-US" sz="1400" dirty="0"/>
              <a:t>, </a:t>
            </a:r>
            <a:r>
              <a:rPr lang="en-US" sz="1400" i="1" dirty="0"/>
              <a:t>53</a:t>
            </a:r>
            <a:r>
              <a:rPr lang="en-US" sz="1400" dirty="0"/>
              <a:t>(1), 3-39</a:t>
            </a:r>
            <a:r>
              <a:rPr lang="en-US" sz="1400" dirty="0" smtClean="0"/>
              <a:t>.</a:t>
            </a:r>
          </a:p>
          <a:p>
            <a:endParaRPr lang="en-US" sz="14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400" kern="0" dirty="0" smtClean="0"/>
              <a:t>Example: </a:t>
            </a:r>
            <a:r>
              <a:rPr lang="en-US" sz="2400" kern="0" dirty="0" err="1" smtClean="0"/>
              <a:t>Identifiability</a:t>
            </a:r>
            <a:r>
              <a:rPr lang="en-US" sz="2400" kern="0" dirty="0" smtClean="0"/>
              <a:t> of time-varying parameters using differential algebra</a:t>
            </a:r>
            <a:endParaRPr lang="en-US" sz="2400" kern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8061"/>
            <a:ext cx="4552951" cy="17257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540" y="1354762"/>
            <a:ext cx="942975" cy="3333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067" y="1790627"/>
            <a:ext cx="1866900" cy="400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787" y="3445991"/>
            <a:ext cx="4924425" cy="11334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067" y="2336919"/>
            <a:ext cx="2238375" cy="571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768" y="4806418"/>
            <a:ext cx="5000625" cy="3905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780" y="5321358"/>
            <a:ext cx="40386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587233" cy="452437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800" b="1" kern="0" dirty="0" smtClean="0"/>
              <a:t>Numerical solution strategy</a:t>
            </a:r>
            <a:endParaRPr lang="en-US" sz="2800" b="1" kern="0" dirty="0"/>
          </a:p>
        </p:txBody>
      </p:sp>
      <p:sp>
        <p:nvSpPr>
          <p:cNvPr id="4" name="CuadroTexto 3"/>
          <p:cNvSpPr txBox="1"/>
          <p:nvPr/>
        </p:nvSpPr>
        <p:spPr>
          <a:xfrm>
            <a:off x="457200" y="60960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Tsiantis</a:t>
            </a:r>
            <a:r>
              <a:rPr lang="en-US" sz="1400" dirty="0"/>
              <a:t>, N., Balsa-Canto, E., </a:t>
            </a:r>
            <a:r>
              <a:rPr lang="en-US" sz="1400" dirty="0" err="1"/>
              <a:t>Banga</a:t>
            </a:r>
            <a:r>
              <a:rPr lang="en-US" sz="1400" dirty="0"/>
              <a:t>, J. </a:t>
            </a:r>
            <a:r>
              <a:rPr lang="en-US" sz="1400" dirty="0" smtClean="0"/>
              <a:t>R. </a:t>
            </a:r>
            <a:r>
              <a:rPr lang="en-US" sz="1400" dirty="0"/>
              <a:t>(2018). Optimality and identification of dynamic models in systems biology: an inverse optimal control framework. </a:t>
            </a:r>
            <a:r>
              <a:rPr lang="en-US" sz="1400" i="1" dirty="0"/>
              <a:t>Bioinformatics</a:t>
            </a:r>
            <a:r>
              <a:rPr lang="en-US" sz="1400" dirty="0"/>
              <a:t>,  bty139</a:t>
            </a:r>
          </a:p>
        </p:txBody>
      </p:sp>
    </p:spTree>
    <p:extLst>
      <p:ext uri="{BB962C8B-B14F-4D97-AF65-F5344CB8AC3E}">
        <p14:creationId xmlns:p14="http://schemas.microsoft.com/office/powerpoint/2010/main" val="35606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581150"/>
            <a:ext cx="4286250" cy="36957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800" b="1" kern="0" dirty="0" smtClean="0"/>
              <a:t>Regularization</a:t>
            </a:r>
            <a:endParaRPr lang="en-US" sz="2800" b="1" kern="0" dirty="0"/>
          </a:p>
        </p:txBody>
      </p:sp>
    </p:spTree>
    <p:extLst>
      <p:ext uri="{BB962C8B-B14F-4D97-AF65-F5344CB8AC3E}">
        <p14:creationId xmlns:p14="http://schemas.microsoft.com/office/powerpoint/2010/main" val="11672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67000"/>
            <a:ext cx="6538912" cy="89455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800" b="1" kern="0" dirty="0" smtClean="0"/>
              <a:t>Example 1.- Linear pathway</a:t>
            </a:r>
            <a:endParaRPr lang="en-US" sz="2800" b="1" kern="0" dirty="0"/>
          </a:p>
        </p:txBody>
      </p:sp>
    </p:spTree>
    <p:extLst>
      <p:ext uri="{BB962C8B-B14F-4D97-AF65-F5344CB8AC3E}">
        <p14:creationId xmlns:p14="http://schemas.microsoft.com/office/powerpoint/2010/main" val="33072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10426</TotalTime>
  <Words>2289</Words>
  <Application>Microsoft Office PowerPoint</Application>
  <PresentationFormat>On-screen Show (4:3)</PresentationFormat>
  <Paragraphs>418</Paragraphs>
  <Slides>120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9" baseType="lpstr">
      <vt:lpstr>Arial</vt:lpstr>
      <vt:lpstr>Arial Rounded MT Bold</vt:lpstr>
      <vt:lpstr>Calibri</vt:lpstr>
      <vt:lpstr>CMSS10</vt:lpstr>
      <vt:lpstr>Tahoma</vt:lpstr>
      <vt:lpstr>Webdings</vt:lpstr>
      <vt:lpstr>Wingdings</vt:lpstr>
      <vt:lpstr>Textura</vt:lpstr>
      <vt:lpstr>CorelDRAW</vt:lpstr>
      <vt:lpstr>Optimality Principles and Identification of  Dynamic Models of Biosystems</vt:lpstr>
      <vt:lpstr>Outline</vt:lpstr>
      <vt:lpstr>PowerPoint Presentation</vt:lpstr>
      <vt:lpstr>Dynamic modelling of  biological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Deterministic ODEs</vt:lpstr>
      <vt:lpstr>PowerPoint Presentation</vt:lpstr>
      <vt:lpstr>PowerPoint Presentation</vt:lpstr>
      <vt:lpstr>PowerPoint Presentation</vt:lpstr>
      <vt:lpstr>PowerPoint Presentation</vt:lpstr>
      <vt:lpstr>Forward problem</vt:lpstr>
      <vt:lpstr>Inverse problem: Parameter estimation</vt:lpstr>
      <vt:lpstr>PowerPoint Presentation</vt:lpstr>
      <vt:lpstr>Inverse problems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Optimality principles in biology…  Why?</vt:lpstr>
      <vt:lpstr>Optimality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designs in biology</vt:lpstr>
      <vt:lpstr>PowerPoint Presentation</vt:lpstr>
      <vt:lpstr>Optimal designs in biology</vt:lpstr>
      <vt:lpstr>Optimal designs in biology</vt:lpstr>
      <vt:lpstr>PowerPoint Presentation</vt:lpstr>
      <vt:lpstr>Optimal design in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control</vt:lpstr>
      <vt:lpstr>Open loop optimal control = Dynamic optimization</vt:lpstr>
      <vt:lpstr>Optimal control  Given a dynamic model of a system, find how to manipulate/change it (dynamically) so that you get optimal performance</vt:lpstr>
      <vt:lpstr>Optimal control – a brief history   - Calculus of variations    (Bernoulli, 1696; Euler, 1740; Lagrange, 1755)  </vt:lpstr>
      <vt:lpstr>PowerPoint Presentation</vt:lpstr>
      <vt:lpstr>PowerPoint Presentation</vt:lpstr>
      <vt:lpstr>PowerPoint Presentation</vt:lpstr>
      <vt:lpstr>Optimal control – a brief history   - Calculus of variations (Euler, 1740; Lagrange, 1755; Bernoulli, 1696)  - Dynamic programming (Bellman, 1953)  - Pontryagin’s maximum principle (1956)  - Modern direct methods (1970s-…) </vt:lpstr>
      <vt:lpstr>Modern optimal control</vt:lpstr>
      <vt:lpstr>PowerPoint Presentation</vt:lpstr>
      <vt:lpstr>PowerPoint Presentation</vt:lpstr>
      <vt:lpstr>Control Vector Parameterization</vt:lpstr>
      <vt:lpstr>PowerPoint Presentation</vt:lpstr>
      <vt:lpstr>PowerPoint Presentation</vt:lpstr>
      <vt:lpstr>Optimal design in biology</vt:lpstr>
      <vt:lpstr>PowerPoint Presentation</vt:lpstr>
      <vt:lpstr>PowerPoint Presentation</vt:lpstr>
      <vt:lpstr>Multi-objective optimization in engineering</vt:lpstr>
      <vt:lpstr>Pareto optimality</vt:lpstr>
      <vt:lpstr>Prediction of Dynamics in Metabolic Pathways</vt:lpstr>
      <vt:lpstr>PowerPoint Presentation</vt:lpstr>
      <vt:lpstr>PowerPoint Presentation</vt:lpstr>
      <vt:lpstr>PowerPoint Presentation</vt:lpstr>
      <vt:lpstr>Prediction of Activation in Metabolic Pathways</vt:lpstr>
      <vt:lpstr>Prediction of Activation in Metabolic Pathways</vt:lpstr>
      <vt:lpstr>Prediction of Activation in Metabolic Pathways</vt:lpstr>
      <vt:lpstr>Prediction of Activation in Metabolic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 Optimality Principle</vt:lpstr>
      <vt:lpstr>Inverse Optimal Control</vt:lpstr>
      <vt:lpstr>Inverse Optimal Control</vt:lpstr>
      <vt:lpstr>PowerPoint Presentation</vt:lpstr>
      <vt:lpstr>Inverse Optimal Control</vt:lpstr>
      <vt:lpstr>Inverse Optimality &amp; Stability</vt:lpstr>
      <vt:lpstr>PowerPoint Presentation</vt:lpstr>
      <vt:lpstr>PowerPoint Presentation</vt:lpstr>
      <vt:lpstr>Inverse Optimal Control for BioSystems </vt:lpstr>
      <vt:lpstr>Bi-level Nonlinear  Optimal Control</vt:lpstr>
      <vt:lpstr>PowerPoint Presentation</vt:lpstr>
      <vt:lpstr>PowerPoint Presentation</vt:lpstr>
      <vt:lpstr>PowerPoint Presentation</vt:lpstr>
      <vt:lpstr>Input reconstruction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 Optimality principles in biology  - consequence of evolution  - Pareto optimality (multicriteria)     Optimal control can be used to explain/predict dynamics if the optimality principle is known   Optimality principle from observations?   -&gt; inverse optimal control   Future work:   - identifiability in general IOCPs  - dynamic games   </vt:lpstr>
      <vt:lpstr>Acknowledgements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JRB</dc:creator>
  <cp:lastModifiedBy>Pogudin, Gleb</cp:lastModifiedBy>
  <cp:revision>822</cp:revision>
  <cp:lastPrinted>1601-01-01T00:00:00Z</cp:lastPrinted>
  <dcterms:created xsi:type="dcterms:W3CDTF">1601-01-01T00:00:00Z</dcterms:created>
  <dcterms:modified xsi:type="dcterms:W3CDTF">2018-05-11T17:41:18Z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